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none/path/sa22814f616a5e3c7/backgroundarea/i596978bd1b190751/version/1520958727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8229600" cy="360045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i="1" dirty="0">
                <a:solidFill>
                  <a:prstClr val="black"/>
                </a:solidFill>
                <a:ea typeface="+mn-ea"/>
                <a:cs typeface="+mn-cs"/>
              </a:rPr>
              <a:t>Светит солнце летом ярко,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000" i="1" dirty="0">
                <a:solidFill>
                  <a:prstClr val="black"/>
                </a:solidFill>
                <a:ea typeface="+mn-ea"/>
                <a:cs typeface="+mn-cs"/>
              </a:rPr>
              <a:t>Всех детей зовет гулять.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000" i="1" dirty="0">
                <a:solidFill>
                  <a:prstClr val="black"/>
                </a:solidFill>
                <a:ea typeface="+mn-ea"/>
                <a:cs typeface="+mn-cs"/>
              </a:rPr>
              <a:t>На прогулочном участке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000" i="1" dirty="0">
                <a:solidFill>
                  <a:prstClr val="black"/>
                </a:solidFill>
                <a:ea typeface="+mn-ea"/>
                <a:cs typeface="+mn-cs"/>
              </a:rPr>
              <a:t>Любим очень мы играть!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0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атьяна\Desktop\Лучший дворик\IMG-06476091d9377af99050d654035202c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808312" cy="42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татьяна\Desktop\Лучший дворик\IMG-3357174311aff1b840db8fd9637371c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025"/>
            <a:ext cx="2473325" cy="324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татьяна\Desktop\Лучший дворик\IMG-a4f08c0f7d611a33f26b52a5d17d71c1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79" y="81817"/>
            <a:ext cx="2541489" cy="38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татьяна\Desktop\Лучший дворик\IMG-b63e3d5cff46ee8bfc90115fcd5aeaf6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36963"/>
            <a:ext cx="5056436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2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татьяна\Desktop\Лучший дворик\IMG-c7bec430dc95d3ce1376ecf9d8726dfb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93" y="26775"/>
            <a:ext cx="4790579" cy="27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тьяна\Desktop\Лучший дворик\IMG-c9c2a9331107413ee1d2130161e04b5e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90" y="3861048"/>
            <a:ext cx="4083050" cy="26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татьяна\Desktop\Лучший дворик\IMG-c49f8df090e04e6a2fbd8679879922a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188094" cy="48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5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тьяна\Desktop\Лучший дворик\IMG-c117f273eed785d8d7f6a0111ea11d4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6480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татьяна\Desktop\Лучший дворик\IMG-c323218e81f2f38b7306de88ec49c10e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270"/>
            <a:ext cx="3327499" cy="54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татьяна\Desktop\Лучший дворик\IMG-cea4943dc7cf5e46f168ea937d9f40a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11" y="3861048"/>
            <a:ext cx="3445173" cy="26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татьяна\Desktop\Лучший дворик\IMG-ef83f169c4268052374894dd3e4b7ba2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79"/>
            <a:ext cx="4869111" cy="238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татьяна\Desktop\Лучший дворик\IMG-f62cd6beee2f2ed67de76986b0aadae3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00" y="3429000"/>
            <a:ext cx="4503614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1683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97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" y="16633"/>
            <a:ext cx="9132641" cy="68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Comic Sans MS" panose="030F0702030302020204" pitchFamily="66" charset="0"/>
              </a:rPr>
              <a:t>Прогулочный участок – место для проведения игр, образовательной деятельности, наблюдений за растениями и животными, приобщение воспитанников к труду на протяжении всего года. Именно во время прогулок и экскурсий, через прикосновение к окружающему миру дошкольники учатся наблюдать, постигать тайны, ориентироваться во времени и пространстве, у них формируется чувство прекрасного, воспитывается сострадание к природе, желание ее беречь и сохранять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С этой целью МДОБУ «Детский сад № 12» принял участие в городском смотре-конкурсе </a:t>
            </a:r>
            <a:r>
              <a:rPr lang="ru-RU" sz="2000" b="1" dirty="0" smtClean="0">
                <a:latin typeface="Comic Sans MS" panose="030F0702030302020204" pitchFamily="66" charset="0"/>
              </a:rPr>
              <a:t>«Лучший дворик-2019». </a:t>
            </a:r>
            <a:r>
              <a:rPr lang="ru-RU" sz="2000" dirty="0" smtClean="0">
                <a:latin typeface="Comic Sans MS" panose="030F0702030302020204" pitchFamily="66" charset="0"/>
              </a:rPr>
              <a:t>Цель конкурса: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</a:rPr>
              <a:t>усовершенствование </a:t>
            </a:r>
            <a:r>
              <a:rPr lang="ru-RU" sz="2000" dirty="0">
                <a:latin typeface="Comic Sans MS" panose="030F0702030302020204" pitchFamily="66" charset="0"/>
                <a:ea typeface="Calibri"/>
              </a:rPr>
              <a:t>эстетического состояния и повышения уровня благоустройства ДОО, способствующих повышению эффективности воспитательно-образовательного процесса в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</a:rPr>
              <a:t>ДОО.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2400" dirty="0"/>
              <a:t>При оформлении участков воспитатели проявили творчество, фантазию, выдумку. Активное участие в конкурсе приняли родители </a:t>
            </a:r>
            <a:r>
              <a:rPr lang="ru-RU" sz="2400" dirty="0" smtClean="0"/>
              <a:t>воспитанников. На </a:t>
            </a:r>
            <a:r>
              <a:rPr lang="ru-RU" sz="2400" dirty="0"/>
              <a:t>территориях корпусов имеется большое многообразие клумб с декоративными  цветами. Имеются огороды, где дети обучаются трудовым операциям по выращиванию овощных культур. Имеются дорожки здоровья, метеостанции. Оборудованы зоны отдыха, где дети в спокойной обстановке могут услышать интересный рассказ или сказку от воспитателя, появились уголки творчества и сюжетных игр.</a:t>
            </a:r>
          </a:p>
        </p:txBody>
      </p:sp>
    </p:spTree>
    <p:extLst>
      <p:ext uri="{BB962C8B-B14F-4D97-AF65-F5344CB8AC3E}">
        <p14:creationId xmlns:p14="http://schemas.microsoft.com/office/powerpoint/2010/main" val="1598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\Desktop\Лучший дворик\IMG-4b10ca57288c9e25b9b9bc43cdbd612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336751" cy="45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татьяна\Desktop\Лучший дворик\IMG-00aecdf7f43e1228c9b62e3e8edd6e2b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5" y="188640"/>
            <a:ext cx="5377731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Лучший дворик\IMG-2ce01915b2ba6e55b34601c12093968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3"/>
            <a:ext cx="3816424" cy="30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татьяна\Desktop\Лучший дворик\IMG-5cb65bb1ec0d94166c2a020f80e802b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1182"/>
            <a:ext cx="4104456" cy="34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0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Лучший дворик\IMG-6a0e77c9aca9562bed9f2bbba3c0b4d9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5916"/>
            <a:ext cx="5237162" cy="30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Лучший дворик\IMG-6e83bd7c28fc5670169fb8bb2354699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8" y="332656"/>
            <a:ext cx="344961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тьяна\Desktop\Лучший дворик\IMG-7ae096c95396d0725023da4468ae39e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15" y="2641172"/>
            <a:ext cx="3142382" cy="41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9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Лучший дворик\IMG-7eeb6aef89e6ebe9f7dcc88a121b298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4737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Desktop\Лучший дворик\IMG-7fa0d4876a91138daba0fa181a97d3e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92" y="188638"/>
            <a:ext cx="31142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татьяна\Desktop\Лучший дворик\IMG-8dc5ba3f9bae355b28603d41f342b42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24" y="908720"/>
            <a:ext cx="3236600" cy="22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татьяна\Desktop\Лучший дворик\IMG-8f0b1202212d65b079121c349c88ebb5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87" y="3428998"/>
            <a:ext cx="3456310" cy="34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татьяна\Desktop\Лучший дворик\IMG-9e49cd9e61b637741034da72eb413491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45" y="3568144"/>
            <a:ext cx="2714006" cy="295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6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тьяна\Desktop\Лучший дворик\IMG-15c1e5ffdbdc0b24c468d02702444e2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391617" cy="23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Desktop\Лучший дворик\IMG-19c96b43e16ab5e27aae6bd65b063b3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6" y="188640"/>
            <a:ext cx="43399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татьяна\Desktop\Лучший дворик\IMG-20d23a11fe1fc18b21c326cb13d395f4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24" y="3449689"/>
            <a:ext cx="5468789" cy="31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тьяна\Desktop\Лучший дворик\IMG-42ae6dea925aaa41f4dfa45d25109c5a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1516"/>
            <a:ext cx="5518894" cy="31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тьяна\Desktop\Лучший дворик\IMG-43a0a7d6f6d32970678f2bbfdd023e1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6" y="1854036"/>
            <a:ext cx="2979862" cy="47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атьяна\Desktop\Лучший дворик\IMG-70cca512444b474b5e2c480df466316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81" y="2631"/>
            <a:ext cx="2449719" cy="37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татьяна\Desktop\Лучший дворик\IMG-73dee5dcdc806dee4ca54828d95f6c99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3" y="2631"/>
            <a:ext cx="4472236" cy="26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тьяна\Desktop\Лучший дворик\IMG-587fc11e6bef695531a1e39331536b5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6" y="332656"/>
            <a:ext cx="314540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татьяна\Desktop\Лучший дворик\IMG-756b5a2b5460e251c2b2467d4bd9f0e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14" y="332656"/>
            <a:ext cx="12390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татьяна\Desktop\Лучший дворик\IMG-9038ccc98a486d61776cace29af0b80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2007"/>
            <a:ext cx="315369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татьяна\Desktop\Лучший дворик\IMG-9355c0ac979d48fc0aa7c2f34ec2a48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32" y="3068960"/>
            <a:ext cx="2531889" cy="36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татьяна\Desktop\Лучший дворик\IMG-056895a4cc78c214bd2f3503549b6841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46" y="4008552"/>
            <a:ext cx="4884465" cy="20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46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105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Светит солнце летом ярко, Всех детей зовет гулять. На прогулочном участке Любим очень мы играть! </vt:lpstr>
      <vt:lpstr>Прогулочный участок – место для проведения игр, образовательной деятельности, наблюдений за растениями и животными, приобщение воспитанников к труду на протяжении всего года. Именно во время прогулок и экскурсий, через прикосновение к окружающему миру дошкольники учатся наблюдать, постигать тайны, ориентироваться во времени и пространстве, у них формируется чувство прекрасного, воспитывается сострадание к природе, желание ее беречь и сохранять.  С этой целью МДОБУ «Детский сад № 12» принял участие в городском смотре-конкурсе «Лучший дворик-2019». Цель конкурса: усовершенствование эстетического состояния и повышения уровня благоустройства ДОО, способствующих повышению эффективности воспитательно-образовательного процесса в ДОО.</vt:lpstr>
      <vt:lpstr>При оформлении участков воспитатели проявили творчество, фантазию, выдумку. Активное участие в конкурсе приняли родители воспитанников. На территориях корпусов имеется большое многообразие клумб с декоративными  цветами. Имеются огороды, где дети обучаются трудовым операциям по выращиванию овощных культур. Имеются дорожки здоровья, метеостанции. Оборудованы зоны отдыха, где дети в спокойной обстановке могут услышать интересный рассказ или сказку от воспитателя, появились уголки творчества и сюжетных игр.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5</cp:revision>
  <dcterms:created xsi:type="dcterms:W3CDTF">2019-07-23T06:46:35Z</dcterms:created>
  <dcterms:modified xsi:type="dcterms:W3CDTF">2019-07-26T06:33:18Z</dcterms:modified>
</cp:coreProperties>
</file>