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7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58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8" d="100"/>
          <a:sy n="48" d="100"/>
        </p:scale>
        <p:origin x="-5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08.05.2019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ds04.infourok.ru/uploads/ex/0a65/0003041c-2f9881de/img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63688" y="188641"/>
            <a:ext cx="6694512" cy="3384375"/>
          </a:xfrm>
        </p:spPr>
        <p:txBody>
          <a:bodyPr>
            <a:noAutofit/>
          </a:bodyPr>
          <a:lstStyle/>
          <a:p>
            <a:r>
              <a:rPr lang="ru-RU" sz="2400" dirty="0">
                <a:latin typeface="Monotype Corsiva" panose="03010101010201010101" pitchFamily="66" charset="0"/>
              </a:rPr>
              <a:t>Пусть пулеметы не строчат,</a:t>
            </a:r>
            <a:br>
              <a:rPr lang="ru-RU" sz="2400" dirty="0">
                <a:latin typeface="Monotype Corsiva" panose="03010101010201010101" pitchFamily="66" charset="0"/>
              </a:rPr>
            </a:br>
            <a:r>
              <a:rPr lang="ru-RU" sz="2400" dirty="0">
                <a:latin typeface="Monotype Corsiva" panose="03010101010201010101" pitchFamily="66" charset="0"/>
              </a:rPr>
              <a:t>И пушки грозные молчат,</a:t>
            </a:r>
            <a:br>
              <a:rPr lang="ru-RU" sz="2400" dirty="0">
                <a:latin typeface="Monotype Corsiva" panose="03010101010201010101" pitchFamily="66" charset="0"/>
              </a:rPr>
            </a:br>
            <a:r>
              <a:rPr lang="ru-RU" sz="2400" dirty="0">
                <a:latin typeface="Monotype Corsiva" panose="03010101010201010101" pitchFamily="66" charset="0"/>
              </a:rPr>
              <a:t>Пусть в небе не клубится дым,</a:t>
            </a:r>
            <a:br>
              <a:rPr lang="ru-RU" sz="2400" dirty="0">
                <a:latin typeface="Monotype Corsiva" panose="03010101010201010101" pitchFamily="66" charset="0"/>
              </a:rPr>
            </a:br>
            <a:r>
              <a:rPr lang="ru-RU" sz="2400" dirty="0">
                <a:latin typeface="Monotype Corsiva" panose="03010101010201010101" pitchFamily="66" charset="0"/>
              </a:rPr>
              <a:t>Пусть небо будет голубым,</a:t>
            </a:r>
            <a:br>
              <a:rPr lang="ru-RU" sz="2400" dirty="0">
                <a:latin typeface="Monotype Corsiva" panose="03010101010201010101" pitchFamily="66" charset="0"/>
              </a:rPr>
            </a:br>
            <a:r>
              <a:rPr lang="ru-RU" sz="2400" dirty="0">
                <a:latin typeface="Monotype Corsiva" panose="03010101010201010101" pitchFamily="66" charset="0"/>
              </a:rPr>
              <a:t>Пусть бомбовозы по нему</a:t>
            </a:r>
            <a:br>
              <a:rPr lang="ru-RU" sz="2400" dirty="0">
                <a:latin typeface="Monotype Corsiva" panose="03010101010201010101" pitchFamily="66" charset="0"/>
              </a:rPr>
            </a:br>
            <a:r>
              <a:rPr lang="ru-RU" sz="2400" dirty="0">
                <a:latin typeface="Monotype Corsiva" panose="03010101010201010101" pitchFamily="66" charset="0"/>
              </a:rPr>
              <a:t>Не прилетают ни к кому,</a:t>
            </a:r>
            <a:br>
              <a:rPr lang="ru-RU" sz="2400" dirty="0">
                <a:latin typeface="Monotype Corsiva" panose="03010101010201010101" pitchFamily="66" charset="0"/>
              </a:rPr>
            </a:br>
            <a:r>
              <a:rPr lang="ru-RU" sz="2400" dirty="0">
                <a:latin typeface="Monotype Corsiva" panose="03010101010201010101" pitchFamily="66" charset="0"/>
              </a:rPr>
              <a:t>Не гибнут люди, города...</a:t>
            </a:r>
            <a:br>
              <a:rPr lang="ru-RU" sz="2400" dirty="0">
                <a:latin typeface="Monotype Corsiva" panose="03010101010201010101" pitchFamily="66" charset="0"/>
              </a:rPr>
            </a:br>
            <a:r>
              <a:rPr lang="ru-RU" sz="2400" dirty="0">
                <a:latin typeface="Monotype Corsiva" panose="03010101010201010101" pitchFamily="66" charset="0"/>
              </a:rPr>
              <a:t>Мир нужен на земле всегда!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99792" y="3886200"/>
            <a:ext cx="5832648" cy="1752600"/>
          </a:xfrm>
        </p:spPr>
        <p:txBody>
          <a:bodyPr>
            <a:normAutofit fontScale="92500" lnSpcReduction="10000"/>
          </a:bodyPr>
          <a:lstStyle/>
          <a:p>
            <a:r>
              <a:rPr lang="ru-RU" dirty="0">
                <a:solidFill>
                  <a:srgbClr val="0070C0"/>
                </a:solidFill>
              </a:rPr>
              <a:t>Вечная память всем, кто отдал свои жизни за то, чтобы мы могли жить в свободной стране и под мирным небом.</a:t>
            </a:r>
          </a:p>
        </p:txBody>
      </p:sp>
    </p:spTree>
    <p:extLst>
      <p:ext uri="{BB962C8B-B14F-4D97-AF65-F5344CB8AC3E}">
        <p14:creationId xmlns:p14="http://schemas.microsoft.com/office/powerpoint/2010/main" val="95923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>8 мая, накануне праздника, ребята из всех корпусов собрались вместе, чтобы возложить цветы к Вечному огню.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Также, дети возложили цветы к памятнику пограничникам, морякам, к скульптуре «Скорбящая мать», мемориалу погибших земляков. Дети прочитали стихи на военную тему, возложили цветы и почтили память погибших воинов минутой молчания.</a:t>
            </a:r>
            <a:endParaRPr lang="ru-RU" dirty="0"/>
          </a:p>
        </p:txBody>
      </p:sp>
      <p:pic>
        <p:nvPicPr>
          <p:cNvPr id="11267" name="Picture 3" descr="C:\Users\татьяна\Desktop\Фото 9 мая 2019\IMG-ff6d48872a0121d2699067fb5428347b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22506"/>
            <a:ext cx="1656184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татьяна\Desktop\Фото 9 мая 2019\IMG-162691472bf6357caa2894b0304946c7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722506"/>
            <a:ext cx="1775520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татьяна\Desktop\Фото 9 мая 2019\IMG-03f693773960349b631495fdba70536b-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715798"/>
            <a:ext cx="1728192" cy="2022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8132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 descr="C:\Users\татьяна\Desktop\Фото 9 мая 2019\IMG_20190508_0924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32048"/>
            <a:ext cx="2081536" cy="2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татьяна\Desktop\Фото 9 мая 2019\IMG_20190508_1041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340768"/>
            <a:ext cx="2042184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татьяна\Desktop\Фото 9 мая 2019\IMG_20190508_10433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0757" y="2835796"/>
            <a:ext cx="2094311" cy="291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C:\Users\татьяна\Desktop\Фото 9 мая 2019\IMG-0be076a0c3bded9151bdf6c75a83d2f0-V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861048"/>
            <a:ext cx="2011760" cy="2741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7" descr="C:\Users\татьяна\Desktop\Фото 9 мая 2019\IMG-2c5077488e749a0cde6752e9e64738a2-V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60648"/>
            <a:ext cx="1998365" cy="2826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3073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 descr="C:\Users\татьяна\Desktop\Фото 9 мая 2019\IMG-1e3f8e88310c9ddc7a1d57421ec0b40b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32656"/>
            <a:ext cx="2063552" cy="1854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татьяна\Desktop\Фото 9 мая 2019\IMG-4d0a5f99e2e3fb1a3f8f061ca9322a59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67889"/>
            <a:ext cx="2495600" cy="2646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C:\Users\татьяна\Desktop\Фото 9 мая 2019\IMG-5a8304180a9efb431bcb9ac701acc7fb-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200" y="957970"/>
            <a:ext cx="2495600" cy="20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C:\Users\татьяна\Desktop\Фото 9 мая 2019\IMG-16cd82df25eb3978b72e8b370eb24a3a-V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398576"/>
            <a:ext cx="2783632" cy="206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9" name="Picture 7" descr="C:\Users\татьяна\Desktop\Фото 9 мая 2019\IMG-41eb8d79e3956cd5d11325e4b77a22e9-V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368" y="4725144"/>
            <a:ext cx="2495600" cy="191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C:\Users\татьяна\Desktop\Фото 9 мая 2019\IMG-78d7fd33bd946981b112f5f3add6e00b-V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135468"/>
            <a:ext cx="2279576" cy="1606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1" name="Picture 9" descr="C:\Users\татьяна\Desktop\Фото 9 мая 2019\IMG-dc2f35b4bf2c5519053218b40a389d8b-V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47" y="4008449"/>
            <a:ext cx="3215680" cy="230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2873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5240" cy="5530626"/>
          </a:xfrm>
        </p:spPr>
        <p:txBody>
          <a:bodyPr>
            <a:no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надеется, что проделанная нами работа способствовала формированию чувства патриотизма, уважения к героическому прошлому нашей Родины.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Верим, что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поймут, что если быть вместе, любить и уважать друг друга, можно жить дружно и счастливо. И вместе строить мир!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661248"/>
            <a:ext cx="8229600" cy="464915"/>
          </a:xfrm>
        </p:spPr>
        <p:txBody>
          <a:bodyPr>
            <a:normAutofit fontScale="92500" lnSpcReduction="2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3059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AutoShape 2" descr="https://ds02.infourok.ru/uploads/ex/0d4d/000047e4-80421374/img1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ds02.infourok.ru/uploads/ex/0d4d/000047e4-80421374/img13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ds02.infourok.ru/uploads/ex/0d4d/000047e4-80421374/img13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7" name="Picture 9" descr="https://ds04.infourok.ru/uploads/ex/0db3/0006d7fa-cfd441a0/img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617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ds04.infourok.ru/uploads/ex/0425/00066cc4-2fe8ca22/1/img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0226"/>
          </a:xfrm>
        </p:spPr>
        <p:txBody>
          <a:bodyPr>
            <a:noAutofit/>
          </a:bodyPr>
          <a:lstStyle/>
          <a:p>
            <a:r>
              <a:rPr lang="ru-RU" sz="2000" dirty="0"/>
              <a:t>На протяжении десятилетий День Победы 9 мая остается в России самым трогательным, самым душевным праздником и славной датой. Никакие другие праздники не смогут сравниться с ним.</a:t>
            </a:r>
            <a:br>
              <a:rPr lang="ru-RU" sz="2000" dirty="0"/>
            </a:br>
            <a:r>
              <a:rPr lang="ru-RU" sz="2000" dirty="0" smtClean="0"/>
              <a:t>В нашем  </a:t>
            </a:r>
            <a:r>
              <a:rPr lang="ru-RU" sz="2000" dirty="0"/>
              <a:t>ДОУ прошли мероприятия, направленные на укрепление нравственно-патриотических </a:t>
            </a:r>
            <a:r>
              <a:rPr lang="ru-RU" sz="2000" dirty="0" smtClean="0"/>
              <a:t>чувств дошкольников</a:t>
            </a:r>
            <a:r>
              <a:rPr lang="ru-RU" sz="2000" dirty="0"/>
              <a:t>, формирование знаний о ВОВ через различные виды деятельности.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420888"/>
            <a:ext cx="8229600" cy="3705275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Дети просмотрели </a:t>
            </a:r>
            <a:r>
              <a:rPr lang="ru-RU" dirty="0"/>
              <a:t>презентацию «Никто не забыт и ничто не забыто» для развития общего кругозора детей, формирования чувства патриотизма.</a:t>
            </a:r>
          </a:p>
        </p:txBody>
      </p:sp>
      <p:pic>
        <p:nvPicPr>
          <p:cNvPr id="3075" name="Picture 3" descr="C:\Users\татьяна\Desktop\Фото 9 мая 2019\IMG_20190507_1121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871" y="3933056"/>
            <a:ext cx="1858817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татьяна\Documents\Фото\Фото ВДГО март 2019г\IMG-d7003d69e98286b98ec595f5741de715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453" y="4581128"/>
            <a:ext cx="3046984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татьяна\Documents\Фото\Пасха 2019\IMG-d120899f2e883cedb8b554bb61a64987-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97152"/>
            <a:ext cx="3071664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0389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/>
              <a:t>В совместной деятельности с участием </a:t>
            </a:r>
            <a:r>
              <a:rPr lang="ru-RU" sz="2000" dirty="0" smtClean="0"/>
              <a:t>детей, а также вместе с родителями </a:t>
            </a:r>
            <a:r>
              <a:rPr lang="ru-RU" sz="2000" dirty="0"/>
              <a:t>были </a:t>
            </a:r>
            <a:r>
              <a:rPr lang="ru-RU" sz="2000" dirty="0" smtClean="0"/>
              <a:t>подготовлены стенгазеты, поделки, рисунки для оформления тематических выставок.</a:t>
            </a:r>
            <a:endParaRPr lang="ru-RU" sz="2000" dirty="0"/>
          </a:p>
        </p:txBody>
      </p:sp>
      <p:pic>
        <p:nvPicPr>
          <p:cNvPr id="4099" name="Picture 3" descr="C:\Users\татьяна\Desktop\Фото 9 мая 2019\IMG_20190507_12351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438" y="1353708"/>
            <a:ext cx="258526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татьяна\Desktop\Фото 9 мая 2019\IMG_20190507_1235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73527" y="934787"/>
            <a:ext cx="1728190" cy="2828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татьяна\Desktop\Фото 9 мая 2019\IMG_20190507_12374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70" y="3429000"/>
            <a:ext cx="2696846" cy="2815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татьяна\Desktop\Фото 9 мая 2019\IMG-0e54460ae0606d928b72e27268baf041-V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628800"/>
            <a:ext cx="2736304" cy="259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татьяна\Desktop\Фото 9 мая 2019\IMG-1abcb9a805e075d40c927bbed0a8680d-V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224" y="3861048"/>
            <a:ext cx="2063552" cy="2726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:\Users\татьяна\Desktop\Фото 9 мая 2019\IMG-9ac53687d2c1b048b270b3af78e87582-V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624" y="3182508"/>
            <a:ext cx="2483768" cy="2343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C:\Users\татьяна\Desktop\Фото 9 мая 2019\IMG-929ef7aa272a781075540b56262aadce-V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484" y="5224447"/>
            <a:ext cx="2351584" cy="160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7837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 descr="C:\Users\татьяна\Desktop\Фото 9 мая 2019\IMG-3fd1b699bc25906efc0c6408252f3a82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5304"/>
            <a:ext cx="2279576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татьяна\Desktop\Фото 9 мая 2019\IMG-6ce4b5ffc917124e5d8812ea282a0c15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51979"/>
            <a:ext cx="2592288" cy="2408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татьяна\Desktop\Фото 9 мая 2019\IMG-7a7f20f62e83c72cc965242bf70fb7a8-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82373"/>
            <a:ext cx="2141984" cy="2690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татьяна\Desktop\Фото 9 мая 2019\IMG-048f7cd870ab66ffd5b59b3f59ec3ce8-V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610" y="4464471"/>
            <a:ext cx="2906768" cy="2393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татьяна\Desktop\Фото 9 мая 2019\IMG-64e6c41bfb31cd029a598e209f0afb43-V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598" y="2681187"/>
            <a:ext cx="2855640" cy="1873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:\Users\татьяна\Desktop\Фото 9 мая 2019\IMG-690f7138d52528d4a50972db548f68e6-V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394" y="2348880"/>
            <a:ext cx="2102606" cy="2412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 descr="C:\Users\татьяна\Desktop\Фото 9 мая 2019\IMG-858c6c79028190e4a90a47a8187f2ca3-V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99" y="4104791"/>
            <a:ext cx="2936776" cy="2527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327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 descr="C:\Users\татьяна\Desktop\Фото 9 мая 2019\IMG-55027c71a08f668cadca09fbbef94608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0271"/>
            <a:ext cx="2664296" cy="1791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татьяна\Desktop\Фото 9 мая 2019\IMG-aa1f3f4f53bc53ceb45701018e957c23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40271"/>
            <a:ext cx="2711624" cy="2675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C:\Users\татьяна\Desktop\Фото 9 мая 2019\IMG-b4cc400ae2d527f88c1f091c2171939e-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087" y="4377893"/>
            <a:ext cx="2856148" cy="2173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C:\Users\татьяна\Desktop\Фото 9 мая 2019\IMG-bbcde58412b30d6d933be57a0fa06363-V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235379"/>
            <a:ext cx="2567608" cy="2036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7" name="Picture 7" descr="C:\Users\татьяна\Desktop\Фото 9 мая 2019\IMG-d785c34e7671a4f6c0b2691779cb6587-V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248" y="332657"/>
            <a:ext cx="2411760" cy="3096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C:\Users\татьяна\Desktop\Фото 9 мая 2019\IMG-ddfb2f6a23c6a9f74bfac7f8bc64a41a-V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248" y="3861048"/>
            <a:ext cx="3071664" cy="233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5004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dirty="0"/>
              <a:t>В совместной деятельности с детьми были проведены тематические беседы, чтение художественной литературы о войне, ребята посмотрели познавательный видео ролик о военной технике, затем для закрепление памяти, творческих способностей дети раскрашивали заготовки раскрасок военной техники.</a:t>
            </a:r>
          </a:p>
        </p:txBody>
      </p:sp>
      <p:pic>
        <p:nvPicPr>
          <p:cNvPr id="5" name="Picture 9" descr="C:\Users\татьяна\Desktop\Фото 9 мая 2019\IMG-e077f35e881f768272321fa35e490772-V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132856"/>
            <a:ext cx="3737389" cy="2049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C:\Users\татьяна\Desktop\Фото 9 мая 2019\IMG-48097f2d84077c92e3aec81d2da774b3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380574"/>
            <a:ext cx="2495600" cy="2096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татьяна\Desktop\Фото 9 мая 2019\IMG-048f7cd870ab66ffd5b59b3f59ec3ce8-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077072"/>
            <a:ext cx="2906768" cy="2393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9091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>
            <a:noAutofit/>
          </a:bodyPr>
          <a:lstStyle/>
          <a:p>
            <a:r>
              <a:rPr lang="ru-RU" sz="2000" dirty="0"/>
              <a:t>На кануне 9 Мая </a:t>
            </a:r>
            <a:r>
              <a:rPr lang="ru-RU" sz="2000" dirty="0" smtClean="0"/>
              <a:t> прошло </a:t>
            </a:r>
            <a:r>
              <a:rPr lang="ru-RU" sz="2000" dirty="0"/>
              <a:t> </a:t>
            </a:r>
            <a:r>
              <a:rPr lang="ru-RU" sz="2000" dirty="0" smtClean="0"/>
              <a:t>развлечение, посвященное </a:t>
            </a:r>
            <a:r>
              <a:rPr lang="ru-RU" sz="2000" dirty="0"/>
              <a:t>«Дню Победы » с целью: расширять знания детей о Великой Отечественной Войне, о доблести, о подвигах, о славе наших воинов освободителей, о том, какой ценой была завоевана победа. Воспитывать любовь к Родине, чувство гордости за свой народ, отношение к героическому прошлому страны, патриотизм.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88840"/>
            <a:ext cx="6851104" cy="4536504"/>
          </a:xfrm>
        </p:spPr>
        <p:txBody>
          <a:bodyPr>
            <a:normAutofit fontScale="85000" lnSpcReduction="10000"/>
          </a:bodyPr>
          <a:lstStyle/>
          <a:p>
            <a:r>
              <a:rPr lang="ru-RU" dirty="0">
                <a:latin typeface="comic sans ms"/>
              </a:rPr>
              <a:t>Концерт, подготовленный силами детей под руководством музыкальных руководителей</a:t>
            </a:r>
            <a:r>
              <a:rPr lang="ru-RU" dirty="0" smtClean="0">
                <a:latin typeface="comic sans ms"/>
              </a:rPr>
              <a:t>: Бутаевой Т.А. и Игнатьевой Т.А.</a:t>
            </a:r>
            <a:r>
              <a:rPr lang="ru-RU" dirty="0">
                <a:latin typeface="comic sans ms"/>
              </a:rPr>
              <a:t> и воспитателей подготовительных и старших групп детского сада, прошел в теплой обстановке. Дети пели песни, читали стихотворения, танцевали. Так же все сотрудники ДОУ и воспитанники почтили память погибших в ВОВ минутой молчания.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3665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 descr="C:\Users\татьяна\Desktop\Фото 9 мая 2019\IMG_20190507_0943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25760"/>
            <a:ext cx="2376264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татьяна\Desktop\Фото 9 мая 2019\IMG-beee7f6fbdec4e41077af4fc38df0d89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904" y="620688"/>
            <a:ext cx="2783632" cy="1863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татьяна\Desktop\Фото 9 мая 2019\IMG-a4af8f17fbd91bba3d67627de522fde7-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24" y="4077072"/>
            <a:ext cx="3215680" cy="2005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татьяна\Desktop\Фото 9 мая 2019\IMG-a8622637b80e77624890fd850bff3305-V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08720"/>
            <a:ext cx="3035660" cy="2187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C:\Users\татьяна\Desktop\Фото 9 мая 2019\IMG_20190507_10140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996" y="2885965"/>
            <a:ext cx="2597212" cy="3645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2354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3" name="Picture 3" descr="C:\Users\татьяна\Desktop\Фото 9 мая 2019\IMG_20190507_0945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23883"/>
            <a:ext cx="2304256" cy="282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татьяна\Desktop\Фото 9 мая 2019\IMG_20190507_095538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924944"/>
            <a:ext cx="2705348" cy="370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татьяна\Desktop\Фото 9 мая 2019\IMG_20190507_09501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384884"/>
            <a:ext cx="2326649" cy="313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C:\Users\татьяна\Desktop\Фото 9 мая 2019\IMG-00fb5c3293b98e089eda19ca81aa57db-V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384" y="433450"/>
            <a:ext cx="3791744" cy="249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 descr="C:\Users\татьяна\Desktop\Фото 9 мая 2019\IMG-53fb7272abf7e66fdc17e42b001d1d32-V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926346"/>
            <a:ext cx="2656673" cy="3610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4633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</TotalTime>
  <Words>299</Words>
  <Application>Microsoft Office PowerPoint</Application>
  <PresentationFormat>Экран (4:3)</PresentationFormat>
  <Paragraphs>11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Пусть пулеметы не строчат, И пушки грозные молчат, Пусть в небе не клубится дым, Пусть небо будет голубым, Пусть бомбовозы по нему Не прилетают ни к кому, Не гибнут люди, города... Мир нужен на земле всегда!</vt:lpstr>
      <vt:lpstr>На протяжении десятилетий День Победы 9 мая остается в России самым трогательным, самым душевным праздником и славной датой. Никакие другие праздники не смогут сравниться с ним. В нашем  ДОУ прошли мероприятия, направленные на укрепление нравственно-патриотических чувств дошкольников, формирование знаний о ВОВ через различные виды деятельности. </vt:lpstr>
      <vt:lpstr>В совместной деятельности с участием детей, а также вместе с родителями были подготовлены стенгазеты, поделки, рисунки для оформления тематических выставок.</vt:lpstr>
      <vt:lpstr>Презентация PowerPoint</vt:lpstr>
      <vt:lpstr>Презентация PowerPoint</vt:lpstr>
      <vt:lpstr>В совместной деятельности с детьми были проведены тематические беседы, чтение художественной литературы о войне, ребята посмотрели познавательный видео ролик о военной технике, затем для закрепление памяти, творческих способностей дети раскрашивали заготовки раскрасок военной техники.</vt:lpstr>
      <vt:lpstr>На кануне 9 Мая  прошло  развлечение, посвященное «Дню Победы » с целью: расширять знания детей о Великой Отечественной Войне, о доблести, о подвигах, о славе наших воинов освободителей, о том, какой ценой была завоевана победа. Воспитывать любовь к Родине, чувство гордости за свой народ, отношение к героическому прошлому страны, патриотизм.</vt:lpstr>
      <vt:lpstr>Презентация PowerPoint</vt:lpstr>
      <vt:lpstr>Презентация PowerPoint</vt:lpstr>
      <vt:lpstr>8 мая, накануне праздника, ребята из всех корпусов собрались вместе, чтобы возложить цветы к Вечному огню.</vt:lpstr>
      <vt:lpstr>Презентация PowerPoint</vt:lpstr>
      <vt:lpstr>Презентация PowerPoint</vt:lpstr>
      <vt:lpstr>Мы надеется, что проделанная нами работа способствовала формированию чувства патриотизма, уважения к героическому прошлому нашей Родины. Верим, что дети поймут, что если быть вместе, любить и уважать друг друга, можно жить дружно и счастливо. И вместе строить мир!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Пусть пулеметы не строчат, И пушки грозные молчат, Пусть в небе не клубится дым, Пусть небо будет голубым, Пусть бомбовозы по нему Не прилетают ни к кому, Не гибнут люди, города... Мир нужен на земле всегда!</dc:title>
  <dc:creator>Мария</dc:creator>
  <cp:lastModifiedBy>мария</cp:lastModifiedBy>
  <cp:revision>10</cp:revision>
  <dcterms:created xsi:type="dcterms:W3CDTF">2019-05-08T03:57:10Z</dcterms:created>
  <dcterms:modified xsi:type="dcterms:W3CDTF">2019-05-08T08:10:47Z</dcterms:modified>
</cp:coreProperties>
</file>