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872208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Выпускной в детском саду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В жизни ребёнка тоже случаются волнительные моменты по пути к взрослению. Первой серьёзной ступенькой на лестнице во взрослую жизнь является выпускной в садике, который должен запомниться надолго и подготовить ребёнка к следующей ступени – школе. Чтобы выпускной в детском саду прошел незабываемо, он должен быть веселый, интересный и оригинальный.</a:t>
            </a:r>
          </a:p>
        </p:txBody>
      </p:sp>
    </p:spTree>
    <p:extLst>
      <p:ext uri="{BB962C8B-B14F-4D97-AF65-F5344CB8AC3E}">
        <p14:creationId xmlns:p14="http://schemas.microsoft.com/office/powerpoint/2010/main" val="945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27363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Вот и в нашем детском саду прошли выпускные: волнующие, трогательные</a:t>
            </a:r>
            <a:r>
              <a:rPr lang="ru-RU" sz="2000" dirty="0"/>
              <a:t>, счастливые. В ходе утренника дети </a:t>
            </a:r>
            <a:r>
              <a:rPr lang="ru-RU" sz="2000" dirty="0" smtClean="0"/>
              <a:t>продемонстрировали </a:t>
            </a:r>
            <a:r>
              <a:rPr lang="ru-RU" sz="2000" dirty="0"/>
              <a:t>родителям навыки, приобретённые в детском саду.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Сегодня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 нашем милом светлом зале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Ребята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собрались в последний раз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Здесь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будет море радости и капелька печали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—</a:t>
            </a:r>
            <a:b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Они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от нас уходят в первый класс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Зал украшен, гости собрались и встречают их наши замечательные педагоги: яркие, красивые, родные!!!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татьяна\Desktop\Выпуск в школу 2018\IMG_20180529_171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228">
            <a:off x="220241" y="3198489"/>
            <a:ext cx="2906835" cy="34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Выпуск в школу 2018\IMG_20180530_103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2" y="3140968"/>
            <a:ext cx="25393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Выпуск в школу 2018\IMG_20180531_155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45">
            <a:off x="6215995" y="3262447"/>
            <a:ext cx="2499096" cy="32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7684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Садик славная пора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Можно бегать и играть!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Радуется детвора, 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Можно долго-долго спать!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Нет забот и нет проблем.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Нет уроков странных.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Проиграли здесь, затем,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Идем в объятия к мамам. </a:t>
            </a:r>
          </a:p>
        </p:txBody>
      </p:sp>
      <p:pic>
        <p:nvPicPr>
          <p:cNvPr id="2050" name="Picture 2" descr="C:\Users\татьяна\Desktop\Выпуск в школу 2018\IMG_20180529_163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895">
            <a:off x="3574542" y="157650"/>
            <a:ext cx="2396405" cy="31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Выпуск в школу 2018\IMG_20180529_17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64730"/>
            <a:ext cx="2699792" cy="3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Выпуск в школу 2018\IMG_20180530_101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4729"/>
            <a:ext cx="2699792" cy="3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Выпуск в школу 2018\IMG_20180531_155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90" y="3464731"/>
            <a:ext cx="2624812" cy="3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esktop\Выпуск в школу 2018\IMG_20180530_104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281">
            <a:off x="6444208" y="227698"/>
            <a:ext cx="2304256" cy="2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Выпуск в школу 2018\IMG_20180531_163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407024" cy="18002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Дошкольное детство уходит однажды,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И это сегодня почувствовал каждый!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Уходят игрушки, машинки, качалки,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И книжки- малышки, и куклы- пищалки.</a:t>
            </a:r>
          </a:p>
        </p:txBody>
      </p:sp>
      <p:pic>
        <p:nvPicPr>
          <p:cNvPr id="3075" name="Picture 3" descr="C:\Users\татьяна\Desktop\Выпуск в школу 2018\IMG_20180530_11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60" y="2630143"/>
            <a:ext cx="2987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Выпуск в школу 2018\IMG_20180530_104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623">
            <a:off x="2324195" y="2784252"/>
            <a:ext cx="30060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5800" cy="1800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Посмотрите на мир детей -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От улыбок в зале светлей!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Скоро в школу ребята пойдут 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И улыбку с собою возьмут.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татьяна\Desktop\Выпуск в школу 2018\IMG_20180530_10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5283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Выпуск в школу 2018\IMG_20180531_162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6044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705400" cy="23762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Ну, вот и все. Прощай, мой детский сад.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 тобой уходит детство понемногу. 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Воспоминанья детства сберегу,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Частицу их возьму с собой в дорогу. 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татьяна\Desktop\Выпуск в школу 2018\IMG_20180530_11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878"/>
            <a:ext cx="3563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Выпуск в школу 2018\IMG_20180531_165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4106"/>
            <a:ext cx="3384376" cy="39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5841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Сегодня мы прощается с нашим детским садом. В этот праздничный, но немного грустный день мы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хотим пожелать вам счастливого пути, хороших отметок и много новых знаний, которые вы получите в вашей новой жизни.</a:t>
            </a:r>
          </a:p>
        </p:txBody>
      </p:sp>
      <p:pic>
        <p:nvPicPr>
          <p:cNvPr id="6146" name="Picture 2" descr="C:\Users\татьяна\Desktop\Выпуск в школу 2018\IMG_20180531_17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Выпуск в школу 2018\IMG_20180530_113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28292" cy="34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Выпуск в школу 2018\IMG_20180529_173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540689" cy="355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888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Вам говорим мы до свидания, 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Вам говорим - счастливого пути!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Вам отдаем часть сердца и признания,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Признания в своей искренней любви!</a:t>
            </a:r>
          </a:p>
        </p:txBody>
      </p:sp>
      <p:pic>
        <p:nvPicPr>
          <p:cNvPr id="7170" name="Picture 2" descr="C:\Users\татьяна\Desktop\Выпуск в школу 2018\IMG_20180530_113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3540"/>
            <a:ext cx="3456384" cy="38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Выпуск в школу 2018\IMG_20180531_17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549774" cy="4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В добрый путь!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777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161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Выпускной в детском саду</vt:lpstr>
      <vt:lpstr>Вот и в нашем детском саду прошли выпускные: волнующие, трогательные, счастливые. В ходе утренника дети продемонстрировали родителям навыки, приобретённые в детском саду.                  Сегодня в нашем милом светлом зале              Ребята собрались в последний раз              Здесь будет море радости и капелька печали —              Они от нас уходят в первый класс. Зал украшен, гости собрались и встречают их наши замечательные педагоги: яркие, красивые, родные!!!</vt:lpstr>
      <vt:lpstr>Садик славная пора Можно бегать и играть! Радуется детвора,  Можно долго-долго спать! Нет забот и нет проблем. Нет уроков странных. Проиграли здесь, затем, Идем в объятия к мамам. </vt:lpstr>
      <vt:lpstr>Дошкольное детство уходит однажды, И это сегодня почувствовал каждый! Уходят игрушки, машинки, качалки, И книжки- малышки, и куклы- пищалки.</vt:lpstr>
      <vt:lpstr>Посмотрите на мир детей - От улыбок в зале светлей! Скоро в школу ребята пойдут  И улыбку с собою возьмут. </vt:lpstr>
      <vt:lpstr>Ну, вот и все. Прощай, мой детский сад. С тобой уходит детство понемногу.  Воспоминанья детства сберегу, Частицу их возьму с собой в дорогу.  </vt:lpstr>
      <vt:lpstr>Сегодня мы прощается с нашим детским садом. В этот праздничный, но немного грустный день мы, хотим пожелать вам счастливого пути, хороших отметок и много новых знаний, которые вы получите в вашей новой жизни.</vt:lpstr>
      <vt:lpstr>Вам говорим мы до свидания,  Вам говорим - счастливого пути! Вам отдаем часть сердца и признания, Признания в своей искренней любви!</vt:lpstr>
      <vt:lpstr>В добрый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Выпускной в детском саду</dc:title>
  <dc:creator>Мария</dc:creator>
  <cp:lastModifiedBy>мария</cp:lastModifiedBy>
  <cp:revision>8</cp:revision>
  <dcterms:created xsi:type="dcterms:W3CDTF">2018-06-01T07:13:40Z</dcterms:created>
  <dcterms:modified xsi:type="dcterms:W3CDTF">2018-06-01T10:12:04Z</dcterms:modified>
</cp:coreProperties>
</file>