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2" r:id="rId14"/>
    <p:sldId id="273" r:id="rId15"/>
    <p:sldId id="267" r:id="rId16"/>
    <p:sldId id="268" r:id="rId17"/>
    <p:sldId id="269" r:id="rId18"/>
    <p:sldId id="270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3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.png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xfon.com/pic/201203/2560x1600/luxfon.com-19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160239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Comic Sans MS" panose="030F0702030302020204" pitchFamily="66" charset="0"/>
              </a:rPr>
              <a:t>Новогодние </a:t>
            </a:r>
            <a:br>
              <a:rPr lang="ru-RU" sz="5400" dirty="0" smtClean="0">
                <a:latin typeface="Comic Sans MS" panose="030F0702030302020204" pitchFamily="66" charset="0"/>
              </a:rPr>
            </a:br>
            <a:r>
              <a:rPr lang="ru-RU" sz="5400" dirty="0" smtClean="0">
                <a:latin typeface="Comic Sans MS" panose="030F0702030302020204" pitchFamily="66" charset="0"/>
              </a:rPr>
              <a:t>поделки</a:t>
            </a:r>
            <a:endParaRPr lang="ru-RU" sz="54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068960"/>
            <a:ext cx="6400800" cy="3672408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Белый снег летит, летит,</a:t>
            </a:r>
            <a:b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Замело дороги.</a:t>
            </a:r>
            <a:b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Новый год уже в пути,</a:t>
            </a:r>
            <a:b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Ждать совсем немного</a:t>
            </a:r>
            <a:r>
              <a:rPr lang="ru-RU" dirty="0" smtClean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  <a: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Много праздничных </a:t>
            </a:r>
            <a:r>
              <a:rPr lang="ru-RU" dirty="0" smtClean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работ</a:t>
            </a:r>
            <a: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поделок </a:t>
            </a:r>
            <a: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разных,</a:t>
            </a:r>
            <a:b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ru-RU" dirty="0" smtClean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Приготовили ребята </a:t>
            </a:r>
            <a: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ru-RU" dirty="0" smtClean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В новогодний </a:t>
            </a:r>
            <a:r>
              <a:rPr lang="ru-RU" dirty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праздник</a:t>
            </a:r>
            <a:r>
              <a:rPr lang="ru-RU" dirty="0" smtClean="0">
                <a:solidFill>
                  <a:schemeClr val="tx1"/>
                </a:solidFill>
                <a:ea typeface="Ebrima" panose="02000000000000000000" pitchFamily="2" charset="0"/>
                <a:cs typeface="Ebrima" panose="02000000000000000000" pitchFamily="2" charset="0"/>
              </a:rPr>
              <a:t>!</a:t>
            </a:r>
            <a:endParaRPr lang="ru-RU" dirty="0">
              <a:solidFill>
                <a:schemeClr val="tx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94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татьяна\Desktop\IMG-02ab7b00dd45b075a4f6621a26fec16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80"/>
            <a:ext cx="267823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татьяна\Desktop\IMG-2b158a4c50e5ae477c5d674c293a923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69" y="1340768"/>
            <a:ext cx="2672061" cy="29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татьяна\Desktop\IMG-40cc947d0a9c09d93b648b7dceccab1f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880320" cy="29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татьяна\Desktop\IMG-be96521b0e19262221c54f31eefb9895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3026"/>
            <a:ext cx="2841749" cy="32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татьяна\Desktop\IMG-3b2c316062ea5d38762f833e91e5df58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766" y="118127"/>
            <a:ext cx="2267124" cy="305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7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татьяна\Desktop\IMG-375724c44ac816aa13d6ed657de1f5d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0114"/>
            <a:ext cx="2448272" cy="323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татьяна\Desktop\IMG-4684955680c738509b2b0d15f19d479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13" y="1469820"/>
            <a:ext cx="2736304" cy="411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татьяна\Desktop\IMG-a39eb7156d3ab971124f5de06a23b69c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6388"/>
            <a:ext cx="2733403" cy="317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татьяна\Desktop\IMG-bcdab59210c737ec7e5ca4fcbb9d7869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47" y="3284984"/>
            <a:ext cx="280813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402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татьяна\Desktop\IMG_20181227_141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230425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атьяна\Desktop\IMG_20181227_1412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06" y="332656"/>
            <a:ext cx="231398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атьяна\Desktop\IMG_20181227_1411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30425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атьяна\Desktop\IMG_20181227_1413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1" y="3549578"/>
            <a:ext cx="226155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татьяна\Desktop\IMG_20181227_1413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06" y="3573015"/>
            <a:ext cx="2313988" cy="308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татьяна\Desktop\IMG_20181227_14134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73015"/>
            <a:ext cx="2304256" cy="30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99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татьяна\Desktop\IMG_20181227_141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3488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тьяна\Desktop\IMG_20181227_141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67" y="217230"/>
            <a:ext cx="229086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атьяна\Desktop\IMG_20181227_1414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53234"/>
            <a:ext cx="2363790" cy="30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татьяна\Desktop\IMG_20181227_1410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65" y="3608881"/>
            <a:ext cx="2275373" cy="320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татьяна\Desktop\IMG_20181227_1410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501" y="3463280"/>
            <a:ext cx="2356998" cy="322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татьяна\Desktop\IMG_20181227_1410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290" y="3435079"/>
            <a:ext cx="2234677" cy="32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410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татьяна\Desktop\IMG_20181227_141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265192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атьяна\Desktop\IMG_20181227_141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35" y="212477"/>
            <a:ext cx="2615409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татьяна\Desktop\IMG_20181227_1411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29000"/>
            <a:ext cx="275942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атьяна\Desktop\IMG_20181227_1411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39822"/>
            <a:ext cx="2789548" cy="33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209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2434"/>
          </a:xfrm>
        </p:spPr>
        <p:txBody>
          <a:bodyPr>
            <a:noAutofit/>
          </a:bodyPr>
          <a:lstStyle/>
          <a:p>
            <a:r>
              <a:rPr lang="ru-RU" sz="2800" dirty="0"/>
              <a:t>Этот праздник любит каждый,</a:t>
            </a:r>
            <a:br>
              <a:rPr lang="ru-RU" sz="2800" dirty="0"/>
            </a:br>
            <a:r>
              <a:rPr lang="ru-RU" sz="2800" dirty="0"/>
              <a:t>Этот праздник каждый ждет,</a:t>
            </a:r>
            <a:br>
              <a:rPr lang="ru-RU" sz="2800" dirty="0"/>
            </a:br>
            <a:r>
              <a:rPr lang="ru-RU" sz="2800" dirty="0"/>
              <a:t>Для детей он самый важный,</a:t>
            </a:r>
            <a:br>
              <a:rPr lang="ru-RU" sz="2800" dirty="0"/>
            </a:br>
            <a:r>
              <a:rPr lang="ru-RU" sz="2800" dirty="0"/>
              <a:t>А зовется — Новый год!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Будет елка наша яркой,</a:t>
            </a:r>
            <a:br>
              <a:rPr lang="ru-RU" sz="2800" dirty="0"/>
            </a:br>
            <a:r>
              <a:rPr lang="ru-RU" sz="2800" dirty="0"/>
              <a:t>В разноцветной мишуре,</a:t>
            </a:r>
            <a:br>
              <a:rPr lang="ru-RU" sz="2800" dirty="0"/>
            </a:br>
            <a:r>
              <a:rPr lang="ru-RU" sz="2800" dirty="0"/>
              <a:t>Принесет Мороз подарки</a:t>
            </a:r>
            <a:br>
              <a:rPr lang="ru-RU" sz="2800" dirty="0"/>
            </a:br>
            <a:r>
              <a:rPr lang="ru-RU" sz="2800" dirty="0"/>
              <a:t>И подарит детворе!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17610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Не остались в стороне и педагоги детского сада-красиво украсили группы, сделали композиции и поделки к Новому </a:t>
            </a:r>
            <a:r>
              <a:rPr lang="ru-RU" dirty="0" smtClean="0"/>
              <a:t>году на радость детям и родителям.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524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татьяна\Desktop\IMG-78467bf081c09216fc113d696669245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36" y="116632"/>
            <a:ext cx="2954412" cy="411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татьяна\Desktop\IMG-d74848deffbfaf401a710731cb4bb4c0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2223"/>
            <a:ext cx="302637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татьяна\Desktop\Открывается книга\Мартынова Светлана Владимировна\IMG-0e49b89e8a067e7d60642b8749ffb070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12976"/>
            <a:ext cx="3888432" cy="3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татьяна\Desktop\Открывается книга\Москвитина Индира Гарифовна\Москвитина Индира Гарифов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6632"/>
            <a:ext cx="244827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58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татьяна\Desktop\Открывается книга\МДОБУ Детский сад №12\IMG-36dad767548f003cbf7addab26631e30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692696"/>
            <a:ext cx="432048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773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4176464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Дорогие наши, родители!</a:t>
            </a:r>
            <a:br>
              <a:rPr lang="ru-RU" sz="3600" dirty="0"/>
            </a:br>
            <a:r>
              <a:rPr lang="ru-RU" sz="3600" dirty="0"/>
              <a:t>С Новым годом Вас поздравляем.</a:t>
            </a:r>
            <a:br>
              <a:rPr lang="ru-RU" sz="3600" dirty="0"/>
            </a:br>
            <a:r>
              <a:rPr lang="ru-RU" sz="3600" dirty="0"/>
              <a:t>В этот зимний, светлый праздник</a:t>
            </a:r>
            <a:br>
              <a:rPr lang="ru-RU" sz="3600" dirty="0"/>
            </a:br>
            <a:r>
              <a:rPr lang="ru-RU" sz="3600" dirty="0"/>
              <a:t>Мы конечно же Вам пожелаем</a:t>
            </a:r>
            <a:br>
              <a:rPr lang="ru-RU" sz="3600" dirty="0"/>
            </a:br>
            <a:r>
              <a:rPr lang="ru-RU" sz="3600" dirty="0"/>
              <a:t>Быть здоровыми, мудрыми, сильными,</a:t>
            </a:r>
            <a:br>
              <a:rPr lang="ru-RU" sz="3600" dirty="0"/>
            </a:br>
            <a:r>
              <a:rPr lang="ru-RU" sz="3600" dirty="0"/>
              <a:t>Ни беды, ни горя не знать.</a:t>
            </a:r>
            <a:br>
              <a:rPr lang="ru-RU" sz="3600" dirty="0"/>
            </a:br>
            <a:r>
              <a:rPr lang="ru-RU" sz="3600" dirty="0"/>
              <a:t>Чтобы детки росли послушными,</a:t>
            </a:r>
            <a:br>
              <a:rPr lang="ru-RU" sz="3600" dirty="0"/>
            </a:br>
            <a:r>
              <a:rPr lang="ru-RU" sz="3600" dirty="0"/>
              <a:t>А мы Вам будем в этом помогать.</a:t>
            </a:r>
            <a:br>
              <a:rPr lang="ru-RU" sz="3600" dirty="0"/>
            </a:br>
            <a:r>
              <a:rPr lang="ru-RU" sz="3600" dirty="0"/>
              <a:t>Пусть в семье будет мир и достаток.</a:t>
            </a:r>
            <a:br>
              <a:rPr lang="ru-RU" sz="3600" dirty="0"/>
            </a:br>
            <a:r>
              <a:rPr lang="ru-RU" sz="3600" dirty="0"/>
              <a:t>На сердце и в душе теплота.</a:t>
            </a:r>
            <a:br>
              <a:rPr lang="ru-RU" sz="3600" dirty="0"/>
            </a:br>
            <a:r>
              <a:rPr lang="ru-RU" sz="3600" dirty="0"/>
              <a:t>Желаем, чтобы детишки радовали</a:t>
            </a:r>
            <a:br>
              <a:rPr lang="ru-RU" sz="3600" dirty="0"/>
            </a:br>
            <a:r>
              <a:rPr lang="ru-RU" sz="4000" dirty="0"/>
              <a:t>А дом Ваш окружала доброта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392907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093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779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zwalls.ru/pic/201310/1680x1050/zwalls.ru-248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284984"/>
          </a:xfrm>
        </p:spPr>
        <p:txBody>
          <a:bodyPr>
            <a:noAutofit/>
          </a:bodyPr>
          <a:lstStyle/>
          <a:p>
            <a:r>
              <a:rPr lang="ru-RU" sz="2400" dirty="0"/>
              <a:t>Почему же Новый </a:t>
            </a:r>
            <a:r>
              <a:rPr lang="ru-RU" sz="2400" dirty="0" smtClean="0"/>
              <a:t>год</a:t>
            </a:r>
            <a:br>
              <a:rPr lang="ru-RU" sz="2400" dirty="0" smtClean="0"/>
            </a:br>
            <a:r>
              <a:rPr lang="ru-RU" sz="2400" dirty="0" smtClean="0"/>
              <a:t>Очень </a:t>
            </a:r>
            <a:r>
              <a:rPr lang="ru-RU" sz="2400" dirty="0"/>
              <a:t>любят дети?</a:t>
            </a:r>
            <a:br>
              <a:rPr lang="ru-RU" sz="2400" dirty="0"/>
            </a:br>
            <a:r>
              <a:rPr lang="ru-RU" sz="2400" dirty="0"/>
              <a:t>Потому что он несет</a:t>
            </a:r>
            <a:br>
              <a:rPr lang="ru-RU" sz="2400" dirty="0"/>
            </a:br>
            <a:r>
              <a:rPr lang="ru-RU" sz="2400" dirty="0"/>
              <a:t>Радость всей планете!</a:t>
            </a:r>
            <a:br>
              <a:rPr lang="ru-RU" sz="2400" dirty="0"/>
            </a:br>
            <a:r>
              <a:rPr lang="ru-RU" sz="2400" dirty="0"/>
              <a:t>Потому что чудеса</a:t>
            </a:r>
            <a:br>
              <a:rPr lang="ru-RU" sz="2400" dirty="0"/>
            </a:br>
            <a:r>
              <a:rPr lang="ru-RU" sz="2400" dirty="0"/>
              <a:t>Рядом с ним шагают,</a:t>
            </a:r>
            <a:br>
              <a:rPr lang="ru-RU" sz="2400" dirty="0"/>
            </a:br>
            <a:r>
              <a:rPr lang="ru-RU" sz="2400" dirty="0"/>
              <a:t>В то, что сбудется мечта,</a:t>
            </a:r>
            <a:br>
              <a:rPr lang="ru-RU" sz="2400" dirty="0"/>
            </a:br>
            <a:r>
              <a:rPr lang="ru-RU" sz="2400" dirty="0"/>
              <a:t>Верить помогают</a:t>
            </a:r>
            <a:r>
              <a:rPr lang="ru-RU" sz="2400" dirty="0" smtClean="0"/>
              <a:t>!</a:t>
            </a:r>
            <a:endParaRPr lang="ru-RU" sz="2400" dirty="0"/>
          </a:p>
        </p:txBody>
      </p:sp>
      <p:pic>
        <p:nvPicPr>
          <p:cNvPr id="2051" name="Picture 3" descr="C:\Users\татьяна\Desktop\Открывается книга\Воронина Вика\IMG-621735eac906e1a2cd9f2cfbc19b240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58526"/>
            <a:ext cx="3298497" cy="361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атьяна\Desktop\Открывается книга\Гололобов Арсений\IMG-6acad81ac462c59231b795e47246366f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58526"/>
            <a:ext cx="3419872" cy="361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557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татьяна\Desktop\Открывается книга\Долженкова Ирина\IMG-ba330e5362bda477f314a244b561181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12" y="1412776"/>
            <a:ext cx="279005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атьяна\Desktop\Открывается книга\Дягилева Александра\IMG-1defa77e60ca3a53dc7d1f40039447f8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54" y="3104964"/>
            <a:ext cx="2843808" cy="370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атьяна\Desktop\Открывается книга\Денисов Матвей\IMG-f3132d7a08b7a58003b28e2e25ce0923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278092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атьяна\Desktop\Открывается книга\Захарова Варвара\IMG-e73628f917de9001eeaeb0763dab9772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2" y="44624"/>
            <a:ext cx="259655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татьяна\Desktop\Открывается книга\Ильин Лев\IMG-91ad0601307ef4dc7cb7769f92f47b1d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29000"/>
            <a:ext cx="27718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62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татьяна\Desktop\Открывается книга\Ищенко Ксения\IMG-2b158a4c50e5ae477c5d674c293a923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62778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атьяна\Desktop\Открывается книга\Карпова Даша\IMG-94eb8a3b17c678f8aa3a770ec0aae7a7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02553"/>
            <a:ext cx="2483768" cy="329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тьяна\Desktop\Открывается книга\Коровяцкая Арина\Коровяцкая Ари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40"/>
            <a:ext cx="2448272" cy="321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татьяна\Desktop\Открывается книга\Корпухова Настя\IMG-1ae2692c75979dd5c898167d53e1d9ee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28999"/>
            <a:ext cx="2736304" cy="326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татьяна\Desktop\Открывается книга\Курбанова Зилола\IMG-8b39bbb81dcd64e262b7377e9f28d0dd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7902"/>
            <a:ext cx="237626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татьяна\Desktop\Открывается книга\Лаврентьев Андрей\IMG-f0f74ecee38391de63a878082efa2eb2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47614"/>
            <a:ext cx="2483768" cy="325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86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татьяна\Desktop\Открывается книга\Левин Никита\IMG-e9ce77303f849112e726353b829f1f9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6277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татьяна\Desktop\Открывается книга\Малахов Федор\IMG-08bc75734b910114ca49e74e855bb0f7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45" y="1606672"/>
            <a:ext cx="252028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татьяна\Desktop\Открывается книга\Мануйлова Катя\IMG-1ac581df39f4366a88d162cf13d5b8c6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01" y="3176972"/>
            <a:ext cx="2339752" cy="339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татьяна\Desktop\Открывается книга\Моторин Егор\IMG-19252df2e6ffd3cbc56f8f6cdc249d8d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17" y="3645024"/>
            <a:ext cx="2555776" cy="324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татьяна\Desktop\Открывается книга\Резаев Павел\Резаев Павел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2304256" cy="30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164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Users\татьяна\Desktop\Открывается книга\Селедкин Иван\IMG-0f0d9078f9cc5a3c08f7cb80d39aedc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6277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татьяна\Desktop\Открывается книга\Семенова Настя\IMG-1410a62982a66c8d404f7bb01982c8f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60" y="1340768"/>
            <a:ext cx="23752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татьяна\Desktop\Открывается книга\Стрельникова Варвара\IMG-19fbf1354a45d21b9e83c0242a96fc67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0" y="3176972"/>
            <a:ext cx="254715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татьяна\Desktop\Открывается книга\Тулубаева Маша\IMG-7d5d4da8fc1bd934110cc665ea72b241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588" y="3555587"/>
            <a:ext cx="2340768" cy="330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татьяна\Desktop\Открывается книга\Федоровских Ксения\IMG-92599cd2749a83790f104f624130f3ae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6632"/>
            <a:ext cx="2520280" cy="374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38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татьяна\Desktop\Открывается книга\Черепанов Глеб\IMG-3040cc582a5d701730a74341ecf609c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42" y="534350"/>
            <a:ext cx="326300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татьяна\Desktop\Открывается книга\Чесноков Иван\IMG-4ef10216ddc435629d23eeec1d942bd6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252028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татьяна\Desktop\Открывается книга\Шапилов Игорь\Шапилов Игор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54730"/>
            <a:ext cx="238002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47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татьяна\Desktop\IMG-f327a62580b42b0118543991e079f03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47307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татьяна\Desktop\IMG-c1b34bd9a503418cfe20926ce87e56c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4"/>
            <a:ext cx="2707035" cy="345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татьяна\Desktop\IMG-e5e3358b47121d178e37ea2510d8c961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86223"/>
            <a:ext cx="2955454" cy="388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238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татьяна\Desktop\IMG-f7970d556d4b552d8d6e7772f980857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4280"/>
            <a:ext cx="29523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татьяна\Desktop\IMG-5862a071a9b9b184a82877362b6a03da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281280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татьяна\Desktop\IMG-398ec79d866b9b9294c562a7f73e35cf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00" y="3085044"/>
            <a:ext cx="269892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татьяна\Desktop\IMG-ba330e5362bda477f314a244b5611815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67" y="3861048"/>
            <a:ext cx="3384376" cy="280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769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49</Words>
  <Application>Microsoft Office PowerPoint</Application>
  <PresentationFormat>Экран (4:3)</PresentationFormat>
  <Paragraphs>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Новогодние  поделки</vt:lpstr>
      <vt:lpstr>Почему же Новый год Очень любят дети? Потому что он несет Радость всей планете! Потому что чудеса Рядом с ним шагают, В то, что сбудется мечта, Верить помогают!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Этот праздник любит каждый, Этот праздник каждый ждет, Для детей он самый важный, А зовется — Новый год!  Будет елка наша яркой, В разноцветной мишуре, Принесет Мороз подарки И подарит детворе! </vt:lpstr>
      <vt:lpstr>Презентация PowerPoint</vt:lpstr>
      <vt:lpstr>Презентация PowerPoint</vt:lpstr>
      <vt:lpstr>Дорогие наши, родители! С Новым годом Вас поздравляем. В этот зимний, светлый праздник Мы конечно же Вам пожелаем Быть здоровыми, мудрыми, сильными, Ни беды, ни горя не знать. Чтобы детки росли послушными, А мы Вам будем в этом помогать. Пусть в семье будет мир и достаток. На сердце и в душе теплота. Желаем, чтобы детишки радовали А дом Ваш окружала доброта.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Новогодние  поделки</dc:title>
  <dc:creator>Мария</dc:creator>
  <cp:lastModifiedBy>мария</cp:lastModifiedBy>
  <cp:revision>10</cp:revision>
  <dcterms:created xsi:type="dcterms:W3CDTF">2018-12-27T03:17:10Z</dcterms:created>
  <dcterms:modified xsi:type="dcterms:W3CDTF">2018-12-27T11:49:19Z</dcterms:modified>
</cp:coreProperties>
</file>