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3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1.infourok.ru/uploads/ex/12a8/000012a7-b9ceaf70/2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3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«Выставка осенних поделок»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Осень. Обсыпается весь наш бедный сад, 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Листья пожелтелые по ветру летят; 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Лишь вдали красуются, там, на дне долин, 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Кисти ярко-красные вянущих рябин...</a:t>
            </a:r>
          </a:p>
        </p:txBody>
      </p:sp>
    </p:spTree>
    <p:extLst>
      <p:ext uri="{BB962C8B-B14F-4D97-AF65-F5344CB8AC3E}">
        <p14:creationId xmlns:p14="http://schemas.microsoft.com/office/powerpoint/2010/main" val="3619405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img0.liveinternet.ru/images/attach/b/4/104/96/104096824_large_R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640"/>
            <a:ext cx="856895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908720"/>
            <a:ext cx="3672409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553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img0.liveinternet.ru/images/attach/b/4/104/96/104096824_large_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8587"/>
            <a:ext cx="85725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24744"/>
            <a:ext cx="3096344" cy="422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379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2725"/>
            <a:ext cx="8572500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52736"/>
            <a:ext cx="385192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958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2725"/>
            <a:ext cx="8572500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316835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820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2725"/>
            <a:ext cx="8572500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28800"/>
            <a:ext cx="489654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996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2725"/>
            <a:ext cx="8572500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08820"/>
            <a:ext cx="475252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574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Спасибо всем родителям за участие!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2908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g0.liveinternet.ru/images/attach/b/4/104/96/104096824_large_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08720"/>
            <a:ext cx="377991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3186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img0.liveinternet.ru/images/attach/b/4/104/96/104096824_large_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04" y="188640"/>
            <a:ext cx="85725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00" y="903017"/>
            <a:ext cx="345638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911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img0.liveinternet.ru/images/attach/b/4/104/96/104096824_large_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06" y="188640"/>
            <a:ext cx="85725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40768"/>
            <a:ext cx="427112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976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img0.liveinternet.ru/images/attach/b/4/104/96/104096824_large_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7"/>
            <a:ext cx="85725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40768"/>
            <a:ext cx="477517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318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img0.liveinternet.ru/images/attach/b/4/104/96/104096824_large_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725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08720"/>
            <a:ext cx="374441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32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img0.liveinternet.ru/images/attach/b/4/104/96/104096824_large_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725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43087"/>
            <a:ext cx="388843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100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img0.liveinternet.ru/images/attach/b/4/104/96/104096824_large_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236"/>
            <a:ext cx="85725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80728"/>
            <a:ext cx="345638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78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img0.liveinternet.ru/images/attach/b/4/104/96/104096824_large_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9833"/>
            <a:ext cx="85725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40768"/>
            <a:ext cx="419911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2630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19</Words>
  <Application>Microsoft Office PowerPoint</Application>
  <PresentationFormat>Экран (4:3)</PresentationFormat>
  <Paragraphs>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«Выставка осенних поделок»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«Выставка осенних поделок»</dc:title>
  <cp:lastModifiedBy>мария</cp:lastModifiedBy>
  <cp:revision>4</cp:revision>
  <dcterms:modified xsi:type="dcterms:W3CDTF">2018-11-13T12:07:15Z</dcterms:modified>
</cp:coreProperties>
</file>