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7" r:id="rId8"/>
    <p:sldId id="261" r:id="rId9"/>
    <p:sldId id="265" r:id="rId10"/>
    <p:sldId id="262" r:id="rId11"/>
    <p:sldId id="263" r:id="rId12"/>
    <p:sldId id="264" r:id="rId13"/>
    <p:sldId id="268" r:id="rId14"/>
    <p:sldId id="270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37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.io.ua/img_aa/medium/2998/92/299892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052737"/>
            <a:ext cx="7772400" cy="1728191"/>
          </a:xfrm>
        </p:spPr>
        <p:txBody>
          <a:bodyPr/>
          <a:lstStyle/>
          <a:p>
            <a:r>
              <a:rPr lang="ru-RU" dirty="0" smtClean="0">
                <a:latin typeface="Arial Black" panose="020B0A04020102020204" pitchFamily="34" charset="0"/>
                <a:cs typeface="AngsanaUPC" panose="02020603050405020304" pitchFamily="18" charset="-34"/>
              </a:rPr>
              <a:t>Осенний праздник</a:t>
            </a:r>
            <a:endParaRPr lang="ru-RU" dirty="0">
              <a:latin typeface="Arial Black" panose="020B0A04020102020204" pitchFamily="34" charset="0"/>
              <a:cs typeface="AngsanaUPC" panose="02020603050405020304" pitchFamily="18" charset="-34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276872"/>
            <a:ext cx="6400800" cy="3361928"/>
          </a:xfrm>
        </p:spPr>
        <p:txBody>
          <a:bodyPr/>
          <a:lstStyle/>
          <a:p>
            <a:r>
              <a:rPr lang="ru-RU" sz="6600" b="1" dirty="0" smtClean="0">
                <a:solidFill>
                  <a:srgbClr val="FF0000"/>
                </a:solidFill>
                <a:cs typeface="FreesiaUPC" panose="020B0604020202020204" pitchFamily="34" charset="-34"/>
              </a:rPr>
              <a:t>«Здравствуй, Осень!»</a:t>
            </a:r>
          </a:p>
          <a:p>
            <a:endParaRPr lang="ru-RU" dirty="0"/>
          </a:p>
          <a:p>
            <a:r>
              <a:rPr lang="ru-RU" dirty="0" smtClean="0">
                <a:solidFill>
                  <a:schemeClr val="tx1"/>
                </a:solidFill>
              </a:rPr>
              <a:t>МДОБУ «Детский сад № 12»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500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m.io.ua/img_aa/medium/2998/92/2998920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Autofit/>
          </a:bodyPr>
          <a:lstStyle/>
          <a:p>
            <a:r>
              <a:rPr lang="ru-RU" sz="3200" dirty="0" smtClean="0"/>
              <a:t>    Под </a:t>
            </a:r>
            <a:r>
              <a:rPr lang="ru-RU" sz="3200" dirty="0"/>
              <a:t>кустом свернулся ёжик</a:t>
            </a:r>
            <a:br>
              <a:rPr lang="ru-RU" sz="3200" dirty="0"/>
            </a:br>
            <a:r>
              <a:rPr lang="ru-RU" sz="3200" dirty="0"/>
              <a:t>Мокрый и колючий.</a:t>
            </a:r>
            <a:br>
              <a:rPr lang="ru-RU" sz="3200" dirty="0"/>
            </a:br>
            <a:r>
              <a:rPr lang="ru-RU" sz="3200" dirty="0" smtClean="0"/>
              <a:t>        И </a:t>
            </a:r>
            <a:r>
              <a:rPr lang="ru-RU" sz="3200" dirty="0"/>
              <a:t>косит над лесом дождик,</a:t>
            </a:r>
            <a:br>
              <a:rPr lang="ru-RU" sz="3200" dirty="0"/>
            </a:br>
            <a:r>
              <a:rPr lang="ru-RU" sz="3200" dirty="0"/>
              <a:t>Разгоняя тучи.</a:t>
            </a:r>
          </a:p>
        </p:txBody>
      </p:sp>
      <p:pic>
        <p:nvPicPr>
          <p:cNvPr id="7170" name="Picture 2" descr="C:\Users\татьяна\Desktop\Фото осенний праздник\IMG_20181031_0955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1" y="836712"/>
            <a:ext cx="230425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татьяна\Desktop\Фото осенний праздник\IMG_20181031_1056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960" y="1909468"/>
            <a:ext cx="2421489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татьяна\Desktop\Фото осенний праздник\IMG_20181107_1029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254172"/>
            <a:ext cx="2218857" cy="360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936" y="2708920"/>
            <a:ext cx="2368749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4430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m.io.ua/img_aa/medium/2998/92/2998920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татьяна\Desktop\Фото осенний праздник\IMG_20181101_094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237626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татьяна\Desktop\Фото осенний праздник\IMG_20181107_1017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27186"/>
            <a:ext cx="2448272" cy="369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татьяна\Desktop\Фото осенний праздник\IMG-61cf8ec4c267072c864330ce0949de85-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1988840"/>
            <a:ext cx="3096344" cy="411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564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m.io.ua/img_aa/medium/2998/92/299892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C:\Users\татьяна\Desktop\Фото осенний праздник\15414914616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331236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татьяна\Desktop\Фото осенний праздник\IMG_20181031_1041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875" y="164468"/>
            <a:ext cx="2782176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татьяна\Desktop\Фото осенний праздник\15414914618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780928"/>
            <a:ext cx="3096907" cy="405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татьяна\Desktop\Фото осенний праздник\154149146196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309" y="261190"/>
            <a:ext cx="2286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298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m.io.ua/img_aa/medium/2998/92/299892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436910"/>
          </a:xfrm>
        </p:spPr>
        <p:txBody>
          <a:bodyPr>
            <a:noAutofit/>
          </a:bodyPr>
          <a:lstStyle/>
          <a:p>
            <a:r>
              <a:rPr lang="ru-RU" sz="2800" dirty="0"/>
              <a:t>По лесам гуляет осень.</a:t>
            </a:r>
            <a:br>
              <a:rPr lang="ru-RU" sz="2800" dirty="0"/>
            </a:br>
            <a:r>
              <a:rPr lang="ru-RU" sz="2800" dirty="0"/>
              <a:t>Краше этой нет поры…</a:t>
            </a:r>
            <a:br>
              <a:rPr lang="ru-RU" sz="2800" dirty="0"/>
            </a:br>
            <a:r>
              <a:rPr lang="ru-RU" sz="2800" dirty="0"/>
              <a:t>И в лукошках мы уносим</a:t>
            </a:r>
            <a:br>
              <a:rPr lang="ru-RU" sz="2800" dirty="0"/>
            </a:br>
            <a:r>
              <a:rPr lang="ru-RU" sz="2800" dirty="0"/>
              <a:t>Леса щедрые дары.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C:\Users\татьяна\Desktop\Фото осенний праздник\IMG_20181031_1107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46" y="404664"/>
            <a:ext cx="2399385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татьяна\Desktop\Фото осенний праздник\IMG_20181107_1043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24944"/>
            <a:ext cx="2722912" cy="37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татьяна\Desktop\Фото осенний праздник\IMG-59be178f5a0f5b795e92e1d24f1ccfd8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301" y="2045253"/>
            <a:ext cx="2498626" cy="326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татьяна\Desktop\Фото осенний праздник\IMG-858dcb0296d05a54acf879c9a1f25f8a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292598"/>
            <a:ext cx="3983088" cy="254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татьяна\Desktop\Фото осенний праздник\IMG_20181107_10442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30254"/>
            <a:ext cx="2304256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274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 descr="C:\Users\татьяна\Desktop\Фото осенний праздник\IMG_20181107_1053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432048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татьяна\Desktop\Фото осенний праздник\IMG_20181107_1047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80728"/>
            <a:ext cx="308560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359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/>
              <a:t>  Как </a:t>
            </a:r>
            <a:r>
              <a:rPr lang="ru-RU" dirty="0"/>
              <a:t>хорошо в гостях у осени</a:t>
            </a:r>
          </a:p>
          <a:p>
            <a:pPr marL="0" indent="0">
              <a:buNone/>
            </a:pPr>
            <a:r>
              <a:rPr lang="ru-RU" dirty="0" smtClean="0"/>
              <a:t>  Среди </a:t>
            </a:r>
            <a:r>
              <a:rPr lang="ru-RU" dirty="0"/>
              <a:t>березок золотых...</a:t>
            </a:r>
          </a:p>
          <a:p>
            <a:pPr marL="0" indent="0">
              <a:buNone/>
            </a:pPr>
            <a:r>
              <a:rPr lang="ru-RU" dirty="0" smtClean="0"/>
              <a:t>  Подольше </a:t>
            </a:r>
            <a:r>
              <a:rPr lang="ru-RU" dirty="0"/>
              <a:t>б золота не сбросили,</a:t>
            </a:r>
          </a:p>
          <a:p>
            <a:pPr marL="0" indent="0">
              <a:buNone/>
            </a:pPr>
            <a:r>
              <a:rPr lang="ru-RU" dirty="0" smtClean="0"/>
              <a:t>  Стоял </a:t>
            </a:r>
            <a:r>
              <a:rPr lang="ru-RU" dirty="0"/>
              <a:t>бы лес, багрян и тих.</a:t>
            </a:r>
          </a:p>
          <a:p>
            <a:pPr marL="0" indent="0">
              <a:buNone/>
            </a:pPr>
            <a:r>
              <a:rPr lang="ru-RU" dirty="0" smtClean="0"/>
              <a:t>  Почаще </a:t>
            </a:r>
            <a:r>
              <a:rPr lang="ru-RU" dirty="0"/>
              <a:t>б солнышко усталое</a:t>
            </a:r>
          </a:p>
          <a:p>
            <a:pPr marL="0" indent="0">
              <a:buNone/>
            </a:pPr>
            <a:r>
              <a:rPr lang="ru-RU" dirty="0" smtClean="0"/>
              <a:t>  Гостило </a:t>
            </a:r>
            <a:r>
              <a:rPr lang="ru-RU" dirty="0"/>
              <a:t>в золотом лесу,</a:t>
            </a:r>
          </a:p>
          <a:p>
            <a:pPr marL="0" indent="0">
              <a:buNone/>
            </a:pPr>
            <a:r>
              <a:rPr lang="ru-RU" dirty="0" smtClean="0"/>
              <a:t>  Чтоб </a:t>
            </a:r>
            <a:r>
              <a:rPr lang="ru-RU" dirty="0"/>
              <a:t>защитить от ветра шалого</a:t>
            </a:r>
          </a:p>
          <a:p>
            <a:pPr marL="0" indent="0">
              <a:buNone/>
            </a:pPr>
            <a:r>
              <a:rPr lang="ru-RU" dirty="0" smtClean="0"/>
              <a:t>  Лесную </a:t>
            </a:r>
            <a:r>
              <a:rPr lang="ru-RU" dirty="0"/>
              <a:t>позднюю красу.</a:t>
            </a:r>
          </a:p>
          <a:p>
            <a:pPr marL="0" indent="0">
              <a:buNone/>
            </a:pPr>
            <a:r>
              <a:rPr lang="ru-RU" dirty="0"/>
              <a:t>                                  Н. Найденова</a:t>
            </a:r>
          </a:p>
        </p:txBody>
      </p:sp>
    </p:spTree>
    <p:extLst>
      <p:ext uri="{BB962C8B-B14F-4D97-AF65-F5344CB8AC3E}">
        <p14:creationId xmlns:p14="http://schemas.microsoft.com/office/powerpoint/2010/main" val="1145149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m.io.ua/img_aa/medium/2998/92/299892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3960440"/>
          </a:xfrm>
        </p:spPr>
        <p:txBody>
          <a:bodyPr>
            <a:noAutofit/>
          </a:bodyPr>
          <a:lstStyle/>
          <a:p>
            <a:r>
              <a:rPr lang="ru-RU" sz="2800" dirty="0"/>
              <a:t>Кто гуляет за окном?</a:t>
            </a:r>
            <a:br>
              <a:rPr lang="ru-RU" sz="2800" dirty="0"/>
            </a:br>
            <a:r>
              <a:rPr lang="ru-RU" sz="2800" dirty="0"/>
              <a:t>В платье пёстром, кружевном</a:t>
            </a:r>
            <a:br>
              <a:rPr lang="ru-RU" sz="2800" dirty="0"/>
            </a:br>
            <a:r>
              <a:rPr lang="ru-RU" sz="2800" dirty="0"/>
              <a:t>И в рябиновой подвеске –</a:t>
            </a:r>
            <a:br>
              <a:rPr lang="ru-RU" sz="2800" dirty="0"/>
            </a:br>
            <a:r>
              <a:rPr lang="ru-RU" sz="2800" dirty="0"/>
              <a:t>Десять ягодок на леске, </a:t>
            </a:r>
            <a:br>
              <a:rPr lang="ru-RU" sz="2800" dirty="0"/>
            </a:br>
            <a:r>
              <a:rPr lang="ru-RU" sz="2800" dirty="0"/>
              <a:t>А по серединке </a:t>
            </a:r>
            <a:br>
              <a:rPr lang="ru-RU" sz="2800" dirty="0"/>
            </a:br>
            <a:r>
              <a:rPr lang="ru-RU" sz="2800" dirty="0"/>
              <a:t>Капельки-дождинки!</a:t>
            </a:r>
            <a:br>
              <a:rPr lang="ru-RU" sz="2800" dirty="0"/>
            </a:br>
            <a:r>
              <a:rPr lang="ru-RU" sz="2800" dirty="0"/>
              <a:t>Мы таких не носим…</a:t>
            </a:r>
            <a:br>
              <a:rPr lang="ru-RU" sz="2800" dirty="0"/>
            </a:br>
            <a:r>
              <a:rPr lang="ru-RU" sz="2800" dirty="0"/>
              <a:t>Ой, да это Осень!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653136"/>
            <a:ext cx="8229600" cy="1473027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3569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m.io.ua/img_aa/medium/2998/92/299892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Как красиво украшен зал к празднику!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 descr="C:\Users\татьяна\Desktop\Фото осенний праздник\IMG_20181031_0936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93454"/>
            <a:ext cx="3816424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татьяна\Desktop\Фото осенний праздник\IMG_20181107_0957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00808"/>
            <a:ext cx="3672408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046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m.io.ua/img_aa/medium/2998/92/299892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Осень, осень.</a:t>
            </a:r>
            <a:br>
              <a:rPr lang="ru-RU" dirty="0"/>
            </a:br>
            <a:r>
              <a:rPr lang="ru-RU" dirty="0"/>
              <a:t>В гости просим!</a:t>
            </a:r>
          </a:p>
        </p:txBody>
      </p:sp>
      <p:pic>
        <p:nvPicPr>
          <p:cNvPr id="4099" name="Picture 3" descr="C:\Users\татьяна\Desktop\Фото осенний праздник\IMG-7cf3cf42d44f4ecfeb81144adea95ec4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5" y="1655088"/>
            <a:ext cx="2919835" cy="484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татьяна\Desktop\Фото осенний праздник\IMG_20181107_10460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300" y="1556792"/>
            <a:ext cx="2921372" cy="412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татьяна\Desktop\Фото осенний праздник\IMG_20181031_0951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700808"/>
            <a:ext cx="3082952" cy="480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323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m.io.ua/img_aa/medium/2998/92/299892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80120"/>
          </a:xfrm>
        </p:spPr>
        <p:txBody>
          <a:bodyPr>
            <a:noAutofit/>
          </a:bodyPr>
          <a:lstStyle/>
          <a:p>
            <a:r>
              <a:rPr lang="ru-RU" sz="2800" dirty="0"/>
              <a:t>Заглянула осень в сад —</a:t>
            </a:r>
            <a:br>
              <a:rPr lang="ru-RU" sz="2800" dirty="0"/>
            </a:br>
            <a:r>
              <a:rPr lang="ru-RU" sz="2800" dirty="0"/>
              <a:t>Птицы улетели.</a:t>
            </a:r>
            <a:br>
              <a:rPr lang="ru-RU" sz="2800" dirty="0"/>
            </a:br>
            <a:r>
              <a:rPr lang="ru-RU" sz="2800" dirty="0"/>
              <a:t>За окном с утра шуршат</a:t>
            </a:r>
            <a:br>
              <a:rPr lang="ru-RU" sz="2800" dirty="0"/>
            </a:br>
            <a:r>
              <a:rPr lang="ru-RU" sz="2800" dirty="0"/>
              <a:t>Жёлтые метели.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5" name="Picture 5" descr="C:\Users\татьяна\Desktop\Фото осенний праздник\IMG_20181031_1043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2808311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татьяна\Desktop\Фото осенний праздник\IMG_20181101_0933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852936"/>
            <a:ext cx="2938113" cy="384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татьяна\Desktop\Фото осенний праздник\IMG_20181107_1035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484784"/>
            <a:ext cx="266429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101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14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C:\Users\татьяна\Desktop\Фото осенний праздник\IMG-c4a48e884f2a1694261e8c6128f2bf89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374441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татьяна\Desktop\Фото осенний праздник\IMG-603372000341eed2c2e489f0607ce7e9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88640"/>
            <a:ext cx="2408139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татьяна\Desktop\Фото осенний праздник\IMG_20181107_1040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365" y="2492896"/>
            <a:ext cx="2602770" cy="411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709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14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Какой же праздник без гостей</a:t>
            </a:r>
            <a:r>
              <a:rPr lang="en-US" sz="3600" dirty="0" smtClean="0"/>
              <a:t>?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татьяна\Desktop\Фото осенний праздник\IMG_20181101_0929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2520280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татьяна\Desktop\Фото осенний праздник\IMG_20181031_1001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988" y="3032956"/>
            <a:ext cx="2506889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татьяна\Desktop\Фото осенний праздник\IMG_20181031_1052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124744"/>
            <a:ext cx="230067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татьяна\Desktop\Фото осенний праздник\IMG_20181107_1005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948" y="1237948"/>
            <a:ext cx="1987668" cy="263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татьяна\Desktop\Фото осенний праздник\IMG-efb05a33780bedf32e4732bb54b7126b-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806" y="3384712"/>
            <a:ext cx="2363887" cy="332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636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m.io.ua/img_aa/medium/2998/92/299892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84784"/>
            <a:ext cx="8229600" cy="1656184"/>
          </a:xfrm>
        </p:spPr>
        <p:txBody>
          <a:bodyPr>
            <a:noAutofit/>
          </a:bodyPr>
          <a:lstStyle/>
          <a:p>
            <a:pPr algn="l"/>
            <a:r>
              <a:rPr lang="ru-RU" sz="2000" b="1" dirty="0"/>
              <a:t>Опавшей листвы</a:t>
            </a:r>
            <a:br>
              <a:rPr lang="ru-RU" sz="2000" b="1" dirty="0"/>
            </a:br>
            <a:r>
              <a:rPr lang="ru-RU" sz="2000" b="1" dirty="0"/>
              <a:t>Разговор еле слышен:</a:t>
            </a:r>
            <a:br>
              <a:rPr lang="ru-RU" sz="2000" b="1" dirty="0"/>
            </a:br>
            <a:r>
              <a:rPr lang="ru-RU" sz="2000" b="1" dirty="0"/>
              <a:t>— Мы с кленов …</a:t>
            </a:r>
            <a:br>
              <a:rPr lang="ru-RU" sz="2000" b="1" dirty="0"/>
            </a:br>
            <a:r>
              <a:rPr lang="ru-RU" sz="2000" b="1" dirty="0"/>
              <a:t>— Мы с яблонь …</a:t>
            </a:r>
            <a:br>
              <a:rPr lang="ru-RU" sz="2000" b="1" dirty="0"/>
            </a:br>
            <a:r>
              <a:rPr lang="ru-RU" sz="2000" b="1" dirty="0"/>
              <a:t>— Мы с вишен …</a:t>
            </a:r>
            <a:br>
              <a:rPr lang="ru-RU" sz="2000" b="1" dirty="0"/>
            </a:br>
            <a:r>
              <a:rPr lang="ru-RU" sz="2000" b="1" dirty="0"/>
              <a:t>— С осинки …</a:t>
            </a:r>
            <a:br>
              <a:rPr lang="ru-RU" sz="2000" b="1" dirty="0"/>
            </a:br>
            <a:r>
              <a:rPr lang="ru-RU" sz="2000" b="1" dirty="0"/>
              <a:t>— С черемухи …</a:t>
            </a:r>
            <a:br>
              <a:rPr lang="ru-RU" sz="2000" b="1" dirty="0"/>
            </a:br>
            <a:r>
              <a:rPr lang="ru-RU" sz="2000" b="1" dirty="0"/>
              <a:t>— С дуба …</a:t>
            </a:r>
            <a:br>
              <a:rPr lang="ru-RU" sz="2000" b="1" dirty="0"/>
            </a:br>
            <a:r>
              <a:rPr lang="ru-RU" sz="2000" b="1" dirty="0"/>
              <a:t>— С березы…</a:t>
            </a:r>
            <a:br>
              <a:rPr lang="ru-RU" sz="2000" b="1" dirty="0"/>
            </a:br>
            <a:r>
              <a:rPr lang="ru-RU" sz="2000" b="1" dirty="0"/>
              <a:t>Везде листопад:</a:t>
            </a:r>
            <a:br>
              <a:rPr lang="ru-RU" sz="2000" b="1" dirty="0"/>
            </a:br>
            <a:r>
              <a:rPr lang="ru-RU" sz="2000" b="1" dirty="0"/>
              <a:t>На пороге морозы!</a:t>
            </a:r>
          </a:p>
        </p:txBody>
      </p:sp>
      <p:pic>
        <p:nvPicPr>
          <p:cNvPr id="7" name="Picture 4" descr="C:\Users\татьяна\Desktop\Фото осенний праздник\IMG_20181031_100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376" y="1693434"/>
            <a:ext cx="2794920" cy="346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татьяна\Desktop\Фото осенний праздник\IMG_20181031_1039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97402"/>
            <a:ext cx="2805504" cy="371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татьяна\Desktop\Фото осенний праздник\IMG-1f212d7e6a411f159e464cb40a19983a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7072"/>
            <a:ext cx="3419872" cy="255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татьяна\Desktop\Фото осенний праздник\1541491462414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464" y="2996346"/>
            <a:ext cx="2842912" cy="386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709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m.io.ua/img_aa/medium/2998/92/2998920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татьяна\Desktop\Фото осенний праздник\IMG-34c10ec0985eb9f0839046d023494547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3299"/>
            <a:ext cx="2627784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татьяна\Desktop\Фото осенний праздник\IMG-12ee0d904b3c7f81d4e0cedeb076bfad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365" y="711331"/>
            <a:ext cx="4559152" cy="278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татьяна\Desktop\Фото осенний праздник\IMG_20181107_1042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29" y="3040320"/>
            <a:ext cx="2556792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татьяна\Desktop\Фото осенний праздник\IMG_20181101_09385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941" y="3013444"/>
            <a:ext cx="2540357" cy="38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0148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103</Words>
  <Application>Microsoft Office PowerPoint</Application>
  <PresentationFormat>Экран (4:3)</PresentationFormat>
  <Paragraphs>21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Осенний праздник</vt:lpstr>
      <vt:lpstr>Кто гуляет за окном? В платье пёстром, кружевном И в рябиновой подвеске – Десять ягодок на леске,  А по серединке  Капельки-дождинки! Мы таких не носим… Ой, да это Осень!</vt:lpstr>
      <vt:lpstr>Как красиво украшен зал к празднику!</vt:lpstr>
      <vt:lpstr>Осень, осень. В гости просим!</vt:lpstr>
      <vt:lpstr>Заглянула осень в сад — Птицы улетели. За окном с утра шуршат Жёлтые метели.</vt:lpstr>
      <vt:lpstr>Презентация PowerPoint</vt:lpstr>
      <vt:lpstr>Какой же праздник без гостей?</vt:lpstr>
      <vt:lpstr>Опавшей листвы Разговор еле слышен: — Мы с кленов … — Мы с яблонь … — Мы с вишен … — С осинки … — С черемухи … — С дуба … — С березы… Везде листопад: На пороге морозы!</vt:lpstr>
      <vt:lpstr>Презентация PowerPoint</vt:lpstr>
      <vt:lpstr>    Под кустом свернулся ёжик Мокрый и колючий.         И косит над лесом дождик, Разгоняя тучи.</vt:lpstr>
      <vt:lpstr>Презентация PowerPoint</vt:lpstr>
      <vt:lpstr>Презентация PowerPoint</vt:lpstr>
      <vt:lpstr>По лесам гуляет осень. Краше этой нет поры… И в лукошках мы уносим Леса щедрые дары.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Осенний праздник</dc:title>
  <dc:creator>Мария</dc:creator>
  <cp:lastModifiedBy>мария</cp:lastModifiedBy>
  <cp:revision>11</cp:revision>
  <dcterms:created xsi:type="dcterms:W3CDTF">2018-11-12T10:58:20Z</dcterms:created>
  <dcterms:modified xsi:type="dcterms:W3CDTF">2018-11-13T10:40:05Z</dcterms:modified>
</cp:coreProperties>
</file>