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2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37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sunhome.ru/i/wallpapers/208/snegoviki-oboi-novogodnie.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1512167"/>
          </a:xfrm>
        </p:spPr>
        <p:txBody>
          <a:bodyPr/>
          <a:lstStyle/>
          <a:p>
            <a:r>
              <a:rPr lang="ru-RU" dirty="0" smtClean="0"/>
              <a:t>Новогодние утренники в детском саду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2132856"/>
            <a:ext cx="7160840" cy="403244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2400" b="1" dirty="0">
                <a:solidFill>
                  <a:srgbClr val="FF0000"/>
                </a:solidFill>
                <a:latin typeface="Verdana"/>
              </a:rPr>
              <a:t>Пахнет елочка душисто,</a:t>
            </a:r>
            <a:br>
              <a:rPr lang="ru-RU" sz="2400" b="1" dirty="0">
                <a:solidFill>
                  <a:srgbClr val="FF0000"/>
                </a:solidFill>
                <a:latin typeface="Verdana"/>
              </a:rPr>
            </a:br>
            <a:r>
              <a:rPr lang="ru-RU" sz="2400" b="1" dirty="0">
                <a:solidFill>
                  <a:srgbClr val="FF0000"/>
                </a:solidFill>
                <a:latin typeface="Verdana"/>
              </a:rPr>
              <a:t>Самая нарядная,</a:t>
            </a:r>
            <a:br>
              <a:rPr lang="ru-RU" sz="2400" b="1" dirty="0">
                <a:solidFill>
                  <a:srgbClr val="FF0000"/>
                </a:solidFill>
                <a:latin typeface="Verdana"/>
              </a:rPr>
            </a:br>
            <a:r>
              <a:rPr lang="ru-RU" sz="2400" b="1" dirty="0">
                <a:solidFill>
                  <a:srgbClr val="FF0000"/>
                </a:solidFill>
                <a:latin typeface="Verdana"/>
              </a:rPr>
              <a:t>За окном снежок пушистый,</a:t>
            </a:r>
            <a:br>
              <a:rPr lang="ru-RU" sz="2400" b="1" dirty="0">
                <a:solidFill>
                  <a:srgbClr val="FF0000"/>
                </a:solidFill>
                <a:latin typeface="Verdana"/>
              </a:rPr>
            </a:br>
            <a:r>
              <a:rPr lang="ru-RU" sz="2400" b="1" dirty="0">
                <a:solidFill>
                  <a:srgbClr val="FF0000"/>
                </a:solidFill>
                <a:latin typeface="Verdana"/>
              </a:rPr>
              <a:t>На реснички падает.</a:t>
            </a:r>
            <a:br>
              <a:rPr lang="ru-RU" sz="2400" b="1" dirty="0">
                <a:solidFill>
                  <a:srgbClr val="FF0000"/>
                </a:solidFill>
                <a:latin typeface="Verdana"/>
              </a:rPr>
            </a:br>
            <a:r>
              <a:rPr lang="ru-RU" sz="2400" b="1" dirty="0">
                <a:solidFill>
                  <a:srgbClr val="FF0000"/>
                </a:solidFill>
                <a:latin typeface="Verdana"/>
              </a:rPr>
              <a:t/>
            </a:r>
            <a:br>
              <a:rPr lang="ru-RU" sz="2400" b="1" dirty="0">
                <a:solidFill>
                  <a:srgbClr val="FF0000"/>
                </a:solidFill>
                <a:latin typeface="Verdana"/>
              </a:rPr>
            </a:br>
            <a:r>
              <a:rPr lang="ru-RU" sz="2400" b="1" dirty="0">
                <a:solidFill>
                  <a:srgbClr val="FF0000"/>
                </a:solidFill>
                <a:latin typeface="Verdana"/>
              </a:rPr>
              <a:t>Нашу елочку украсим</a:t>
            </a:r>
            <a:br>
              <a:rPr lang="ru-RU" sz="2400" b="1" dirty="0">
                <a:solidFill>
                  <a:srgbClr val="FF0000"/>
                </a:solidFill>
                <a:latin typeface="Verdana"/>
              </a:rPr>
            </a:br>
            <a:r>
              <a:rPr lang="ru-RU" sz="2400" b="1" dirty="0">
                <a:solidFill>
                  <a:srgbClr val="FF0000"/>
                </a:solidFill>
                <a:latin typeface="Verdana"/>
              </a:rPr>
              <a:t>Разноцветной мишурой,</a:t>
            </a:r>
            <a:br>
              <a:rPr lang="ru-RU" sz="2400" b="1" dirty="0">
                <a:solidFill>
                  <a:srgbClr val="FF0000"/>
                </a:solidFill>
                <a:latin typeface="Verdana"/>
              </a:rPr>
            </a:br>
            <a:r>
              <a:rPr lang="ru-RU" sz="2400" b="1" dirty="0">
                <a:solidFill>
                  <a:srgbClr val="FF0000"/>
                </a:solidFill>
                <a:latin typeface="Verdana"/>
              </a:rPr>
              <a:t>Будет праздник наш прекрасен</a:t>
            </a:r>
            <a:br>
              <a:rPr lang="ru-RU" sz="2400" b="1" dirty="0">
                <a:solidFill>
                  <a:srgbClr val="FF0000"/>
                </a:solidFill>
                <a:latin typeface="Verdana"/>
              </a:rPr>
            </a:br>
            <a:r>
              <a:rPr lang="ru-RU" sz="2400" b="1" dirty="0">
                <a:solidFill>
                  <a:srgbClr val="FF0000"/>
                </a:solidFill>
                <a:latin typeface="Verdana"/>
              </a:rPr>
              <a:t>Этой сказочной зимой</a:t>
            </a:r>
            <a:r>
              <a:rPr lang="ru-RU" sz="2400" b="1" dirty="0" smtClean="0">
                <a:solidFill>
                  <a:srgbClr val="FF0000"/>
                </a:solidFill>
                <a:latin typeface="Verdana"/>
              </a:rPr>
              <a:t>!</a:t>
            </a:r>
            <a:endParaRPr lang="ru-RU" sz="2400" b="1" dirty="0">
              <a:solidFill>
                <a:srgbClr val="FF0000"/>
              </a:solidFill>
            </a:endParaRPr>
          </a:p>
          <a:p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548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4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татьяна\Desktop\Утренники Новый год 2018\Средняя\IMG_20181228_1028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15657"/>
            <a:ext cx="234030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татьяна\Desktop\Утренники Новый год 2018\Средняя\IMG_20181228_1044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319" y="102273"/>
            <a:ext cx="2183361" cy="327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татьяна\Desktop\Утренники Новый год 2018\Средняя\IMG_20181228_1036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923669"/>
            <a:ext cx="222504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995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866330"/>
          </a:xfrm>
        </p:spPr>
        <p:txBody>
          <a:bodyPr>
            <a:normAutofit/>
          </a:bodyPr>
          <a:lstStyle/>
          <a:p>
            <a:r>
              <a:rPr lang="ru-RU" dirty="0" smtClean="0"/>
              <a:t>Дети старшей группы танцева</a:t>
            </a:r>
            <a:r>
              <a:rPr lang="ru-RU" dirty="0" smtClean="0"/>
              <a:t>ли веселые танцы: снеговиков, елочек.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140968"/>
            <a:ext cx="8229600" cy="29851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 smtClean="0"/>
              <a:t>Играли в веселые игры с дедом Морозом, читали стихи, пели новогодние частушки.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926985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татьяна\Desktop\Утренники Новый год 2018\IMG_20181225_0945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5093"/>
            <a:ext cx="2074841" cy="321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татьяна\Desktop\Утренники Новый год 2018\IMG_20181225_0948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503" y="196812"/>
            <a:ext cx="2255368" cy="320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татьяна\Desktop\Утренники Новый год 2018\IMG_20181225_0952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19333"/>
            <a:ext cx="2261490" cy="31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татьяна\Desktop\Утренники Новый год 2018\IMG_20181225_0956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27" y="3627107"/>
            <a:ext cx="2047158" cy="321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татьяна\Desktop\Утренники Новый год 2018\IMG_20181225_09584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738" y="3627106"/>
            <a:ext cx="2336897" cy="321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татьяна\Desktop\Утренники Новый год 2018\IMG_20181225_10055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534" y="3627107"/>
            <a:ext cx="2562870" cy="320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429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татьяна\Desktop\Утренники Новый год 2018\IMG_20181225_1014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2146849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татьяна\Desktop\Утренники Новый год 2018\IMG_20181225_1025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5934"/>
            <a:ext cx="2290864" cy="337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татьяна\Desktop\Утренники Новый год 2018\Старшая\IMG_20181228_1133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139" y="200623"/>
            <a:ext cx="2189548" cy="342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татьяна\Desktop\Утренники Новый год 2018\Старшая\IMG_20181228_1140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45" y="3573014"/>
            <a:ext cx="2146848" cy="316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татьяна\Desktop\Утренники Новый год 2018\Старшая\IMG_20181228_1146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832" y="3573014"/>
            <a:ext cx="2362873" cy="327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татьяна\Desktop\Утренники Новый год 2018\Старшая\IMG_20181228_11491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139" y="3624649"/>
            <a:ext cx="2155141" cy="311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28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татьяна\Desktop\Утренники Новый год 2018\Старшая\IMG_20181228_1155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38" y="1484784"/>
            <a:ext cx="2290865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татьяна\Desktop\Утренники Новый год 2018\Старшая\IMG_20181228_1208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320" y="260648"/>
            <a:ext cx="218336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татьяна\Desktop\Утренники Новый год 2018\Старшая\IMG_20181228_1212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3" y="1340768"/>
            <a:ext cx="2223361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077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2231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Дети подготовительных групп попали в волшебную сказку и помогли Снегурочке вернуться на праздник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717032"/>
            <a:ext cx="8229600" cy="240913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Шутки, песни, танцы, веселый смех звучали повсюду в этот праздник.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2486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татьяна\Desktop\Утренники Новый год 2018\IMG_20181224_1056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2648864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татьяна\Desktop\Утренники Новый год 2018\IMG_20181224_1056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9791"/>
            <a:ext cx="2693605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татьяна\Desktop\Утренники Новый год 2018\IMG_20181224_110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40429"/>
            <a:ext cx="2111352" cy="314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татьяна\Desktop\Утренники Новый год 2018\IMG_20181224_1118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39" y="3568183"/>
            <a:ext cx="242950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татьяна\Desktop\Утренники Новый год 2018\IMG_20181224_1124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626" y="3365960"/>
            <a:ext cx="2522079" cy="330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татьяна\Desktop\Утренники Новый год 2018\IMG_20181224_11260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359" y="3447512"/>
            <a:ext cx="1959754" cy="322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919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татьяна\Desktop\Утренники Новый год 2018\DSC005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04664"/>
            <a:ext cx="403244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татьяна\Desktop\Утренники Новый год 2018\DSC005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61342"/>
            <a:ext cx="3960440" cy="267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татьяна\Desktop\Утренники Новый год 2018\DSC005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573016"/>
            <a:ext cx="417646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татьяна\Desktop\Утренники Новый год 2018\DSC0057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160" y="3573016"/>
            <a:ext cx="394830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369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татьяна\Desktop\Утренники Новый год 2018\DSC005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4" y="491929"/>
            <a:ext cx="4318744" cy="269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татьяна\Desktop\Утренники Новый год 2018\DSC005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9040"/>
            <a:ext cx="4438477" cy="292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593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78498"/>
          </a:xfrm>
        </p:spPr>
        <p:txBody>
          <a:bodyPr>
            <a:normAutofit fontScale="90000"/>
          </a:bodyPr>
          <a:lstStyle/>
          <a:p>
            <a:r>
              <a:rPr lang="ru-RU" sz="2700" dirty="0"/>
              <a:t>С Новым годом </a:t>
            </a:r>
            <a:r>
              <a:rPr lang="ru-RU" sz="2700" dirty="0" smtClean="0"/>
              <a:t>поздравляем.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>Вам </a:t>
            </a:r>
            <a:r>
              <a:rPr lang="ru-RU" sz="2700" dirty="0" smtClean="0"/>
              <a:t>желаем </a:t>
            </a:r>
            <a:r>
              <a:rPr lang="ru-RU" sz="2700" dirty="0"/>
              <a:t>всем добра,</a:t>
            </a:r>
            <a:br>
              <a:rPr lang="ru-RU" sz="2700" dirty="0"/>
            </a:br>
            <a:r>
              <a:rPr lang="ru-RU" sz="2700" dirty="0"/>
              <a:t>Чтобы в жизни вашей было</a:t>
            </a:r>
            <a:br>
              <a:rPr lang="ru-RU" sz="2700" dirty="0"/>
            </a:br>
            <a:r>
              <a:rPr lang="ru-RU" sz="2700" dirty="0"/>
              <a:t>Много счастья, волшебства!</a:t>
            </a:r>
            <a:br>
              <a:rPr lang="ru-RU" sz="2700" dirty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>Чтобы Дедушка Мороз</a:t>
            </a:r>
            <a:br>
              <a:rPr lang="ru-RU" sz="2700" dirty="0"/>
            </a:br>
            <a:r>
              <a:rPr lang="ru-RU" sz="2700" dirty="0"/>
              <a:t>Вам подарочки принес.</a:t>
            </a:r>
            <a:br>
              <a:rPr lang="ru-RU" sz="2700" dirty="0"/>
            </a:br>
            <a:r>
              <a:rPr lang="ru-RU" sz="2700" dirty="0"/>
              <a:t>Чтобы все ваши печали</a:t>
            </a:r>
            <a:br>
              <a:rPr lang="ru-RU" sz="2700" dirty="0"/>
            </a:br>
            <a:r>
              <a:rPr lang="ru-RU" sz="2700" dirty="0"/>
              <a:t>Он в мешке с собой унес!</a:t>
            </a:r>
            <a:br>
              <a:rPr lang="ru-RU" sz="270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581128"/>
            <a:ext cx="8229600" cy="15450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dirty="0" smtClean="0"/>
              <a:t>С НОВЫМ ГОДОМ !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6098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allpapers-images.ru/2560x1600/new-year-wallpaper/wallpapers/new-year-wallpaper-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Вот красавица-зима принесла с собой весёлые долгожданные новогодние праздники, одарила всех подарками!  А для наших детей и родителей  в гостеприимных стенах нашего сада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r>
              <a:rPr lang="ru-RU" sz="2400" dirty="0">
                <a:solidFill>
                  <a:srgbClr val="000000"/>
                </a:solidFill>
                <a:ea typeface="Calibri"/>
                <a:cs typeface="Times New Roman"/>
              </a:rPr>
              <a:t>С </a:t>
            </a:r>
            <a:r>
              <a:rPr lang="ru-RU" sz="2400" dirty="0" smtClean="0">
                <a:solidFill>
                  <a:srgbClr val="000000"/>
                </a:solidFill>
                <a:ea typeface="Calibri"/>
                <a:cs typeface="Times New Roman"/>
              </a:rPr>
              <a:t>24.12.2018г</a:t>
            </a:r>
            <a:r>
              <a:rPr lang="ru-RU" sz="2400" dirty="0">
                <a:solidFill>
                  <a:srgbClr val="000000"/>
                </a:solidFill>
                <a:ea typeface="Calibri"/>
                <a:cs typeface="Times New Roman"/>
              </a:rPr>
              <a:t>. по </a:t>
            </a:r>
            <a:r>
              <a:rPr lang="ru-RU" sz="2400" dirty="0" smtClean="0">
                <a:solidFill>
                  <a:srgbClr val="000000"/>
                </a:solidFill>
                <a:ea typeface="Calibri"/>
                <a:cs typeface="Times New Roman"/>
              </a:rPr>
              <a:t>28.12.2018г</a:t>
            </a:r>
            <a:r>
              <a:rPr lang="ru-RU" sz="2400" dirty="0">
                <a:solidFill>
                  <a:srgbClr val="000000"/>
                </a:solidFill>
                <a:ea typeface="Calibri"/>
                <a:cs typeface="Times New Roman"/>
              </a:rPr>
              <a:t>. проводились новогодние </a:t>
            </a:r>
            <a:r>
              <a:rPr lang="ru-RU" sz="2400" dirty="0" smtClean="0">
                <a:solidFill>
                  <a:srgbClr val="000000"/>
                </a:solidFill>
                <a:ea typeface="Calibri"/>
                <a:cs typeface="Times New Roman"/>
              </a:rPr>
              <a:t>утренники. </a:t>
            </a:r>
            <a:endParaRPr lang="ru-RU" sz="2400" dirty="0">
              <a:effectLst/>
              <a:latin typeface="Times New Roman"/>
              <a:ea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>
            <a:normAutofit lnSpcReduction="10000"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Новый год – время исполнения заветных желаний,   и для малышей  ожидание новогоднего праздника связано с предвкушением  волшебства от встречи  с Дедом Морозом и Снегурочкой. Атмосфера праздника  царила в детском саду всю предновогоднюю неделю, и проведённые утренники окунули всех в  сказку.</a:t>
            </a:r>
            <a:endParaRPr lang="ru-RU" sz="2800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6934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solidFill>
                  <a:srgbClr val="000000"/>
                </a:solidFill>
                <a:ea typeface="Calibri"/>
                <a:cs typeface="Times New Roman"/>
              </a:rPr>
              <a:t>Первыми к нарядно украшенной ёлке пришли самые маленькие ребятишки младших групп.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algn="just">
              <a:spcAft>
                <a:spcPts val="0"/>
              </a:spcAft>
              <a:buNone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К малышам приходили Снеговик, Зайка, Мишка, которые хотели вместе со всеми встречать Новый год и веселили всех гостей играми и забавами. И,  конечно, кульминацией утренников была встреча  с главными  героями  праздника – Дедом  Морозом  и Снегурочкой. Для них малыши  с особым удовольствием пели, читали стихи и  танцевали.</a:t>
            </a:r>
            <a:endParaRPr lang="ru-RU" sz="2800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4737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татьяна\Desktop\Утренники Новый год 2018\IMG_20181224_0935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37" y="116632"/>
            <a:ext cx="2255368" cy="328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татьяна\Desktop\Утренники Новый год 2018\IMG_20181224_0936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278" y="171128"/>
            <a:ext cx="2233443" cy="322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татьяна\Desktop\Утренники Новый год 2018\IMG_20181224_0940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76808"/>
            <a:ext cx="2215168" cy="322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татьяна\Desktop\Утренники Новый год 2018\IMG_20181224_0946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97" y="3399304"/>
            <a:ext cx="227820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татьяна\Desktop\Утренники Новый год 2018\IMG_20181224_0949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277" y="3429000"/>
            <a:ext cx="2233443" cy="328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татьяна\Desktop\Утренники Новый год 2018\IMG_20181224_0951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429000"/>
            <a:ext cx="2215168" cy="328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672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4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татьяна\Desktop\Утренники Новый год 2018\IMG_20181224_1000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2362873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татьяна\Desktop\Утренники Новый год 2018\IMG_20181227_0951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406" y="116632"/>
            <a:ext cx="235473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татьяна\Desktop\Утренники Новый год 2018\IMG_20181227_1013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26597"/>
            <a:ext cx="2140808" cy="330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татьяна\Desktop\Утренники Новый год 2018\IMG_20181227_1017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429000"/>
            <a:ext cx="2362873" cy="324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татьяна\Desktop\Утренники Новый год 2018\IMG_20181227_10183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406" y="3428999"/>
            <a:ext cx="2311281" cy="324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татьяна\Desktop\Утренники Новый год 2018\IMG_20181227_10255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417" y="3429000"/>
            <a:ext cx="2149607" cy="324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796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татьяна\Desktop\Утренники Новый год 2018\IMG_20181227_1028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834"/>
            <a:ext cx="220208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татьяна\Desktop\Утренники Новый год 2018\IMG_20181227_1033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483" y="170842"/>
            <a:ext cx="232103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татьяна\Desktop\Утренники Новый год 2018\IMG_20181227_1039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539" y="188660"/>
            <a:ext cx="2342180" cy="300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татьяна\Desktop\Утренники Новый год 2018\IMG_20181227_1047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25" y="3284984"/>
            <a:ext cx="2193191" cy="331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татьяна\Desktop\Утренники Новый год 2018\IMG_20181227_10421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620" y="3195178"/>
            <a:ext cx="2273896" cy="340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татьяна\Desktop\Утренники Новый год 2018\IMG_20181227_10385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349" y="3195178"/>
            <a:ext cx="2332705" cy="340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726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38538"/>
          </a:xfrm>
        </p:spPr>
        <p:txBody>
          <a:bodyPr>
            <a:normAutofit/>
          </a:bodyPr>
          <a:lstStyle/>
          <a:p>
            <a:r>
              <a:rPr lang="ru-RU" dirty="0" smtClean="0"/>
              <a:t>Дети средних групп встретились с Бабой Ягой, которая заколдовала новогодние подарки и ребята помогали ей расколдовать шарики и превратить их в подарки.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229200"/>
            <a:ext cx="8229600" cy="89696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1691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татьяна\Desktop\Утренники Новый год 2018\IMG_20181226_0941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12" y="152636"/>
            <a:ext cx="2397411" cy="342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татьяна\Desktop\Утренники Новый год 2018\IMG_20181226_0942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52636"/>
            <a:ext cx="2520279" cy="342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татьяна\Desktop\Утренники Новый год 2018\IMG_20181226_0951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70394"/>
            <a:ext cx="2218856" cy="340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татьяна\Desktop\Утренники Новый год 2018\IMG_20181226_0955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13" y="3284984"/>
            <a:ext cx="2387825" cy="337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татьяна\Desktop\Утренники Новый год 2018\IMG_20181226_1000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429000"/>
            <a:ext cx="2484275" cy="323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татьяна\Desktop\Утренники Новый год 2018\IMG_20181226_10050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3" y="3260270"/>
            <a:ext cx="2218857" cy="342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401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татьяна\Desktop\Утренники Новый год 2018\IMG_20181226_1011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56" y="116632"/>
            <a:ext cx="218336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татьяна\Desktop\Утренники Новый год 2018\IMG_20181226_1018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7140"/>
            <a:ext cx="2343873" cy="337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татьяна\Desktop\Утренники Новый год 2018\IMG_20181226_1024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06736"/>
            <a:ext cx="2290864" cy="336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татьяна\Desktop\Утренники Новый год 2018\Средняя\IMG_20181228_1009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56" y="3212976"/>
            <a:ext cx="2261556" cy="352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татьяна\Desktop\Утренники Новый год 2018\Средняя\IMG_20181228_1019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329607"/>
            <a:ext cx="2327377" cy="341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татьяна\Desktop\Утренники Новый год 2018\Средняя\IMG_20181228_10235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092" y="3212975"/>
            <a:ext cx="2605400" cy="352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5528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156</Words>
  <Application>Microsoft Office PowerPoint</Application>
  <PresentationFormat>Экран (4:3)</PresentationFormat>
  <Paragraphs>13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Новогодние утренники в детском саду</vt:lpstr>
      <vt:lpstr>Вот красавица-зима принесла с собой весёлые долгожданные новогодние праздники, одарила всех подарками!  А для наших детей и родителей  в гостеприимных стенах нашего сада. С 24.12.2018г. по 28.12.2018г. проводились новогодние утренники. </vt:lpstr>
      <vt:lpstr>Первыми к нарядно украшенной ёлке пришли самые маленькие ребятишки младших групп. </vt:lpstr>
      <vt:lpstr>Презентация PowerPoint</vt:lpstr>
      <vt:lpstr>Презентация PowerPoint</vt:lpstr>
      <vt:lpstr>Презентация PowerPoint</vt:lpstr>
      <vt:lpstr>Дети средних групп встретились с Бабой Ягой, которая заколдовала новогодние подарки и ребята помогали ей расколдовать шарики и превратить их в подарки.</vt:lpstr>
      <vt:lpstr>Презентация PowerPoint</vt:lpstr>
      <vt:lpstr>Презентация PowerPoint</vt:lpstr>
      <vt:lpstr>Презентация PowerPoint</vt:lpstr>
      <vt:lpstr>Дети старшей группы танцевали веселые танцы: снеговиков, елочек. </vt:lpstr>
      <vt:lpstr>Презентация PowerPoint</vt:lpstr>
      <vt:lpstr>Презентация PowerPoint</vt:lpstr>
      <vt:lpstr>Презентация PowerPoint</vt:lpstr>
      <vt:lpstr>Дети подготовительных групп попали в волшебную сказку и помогли Снегурочке вернуться на праздник</vt:lpstr>
      <vt:lpstr>Презентация PowerPoint</vt:lpstr>
      <vt:lpstr>Презентация PowerPoint</vt:lpstr>
      <vt:lpstr>Презентация PowerPoint</vt:lpstr>
      <vt:lpstr>С Новым годом поздравляем. Вам желаем всем добра, Чтобы в жизни вашей было Много счастья, волшебства!  Чтобы Дедушка Мороз Вам подарочки принес. Чтобы все ваши печали Он в мешке с собой унес!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Новогодние утренники в детском саду</dc:title>
  <dc:creator>Мария</dc:creator>
  <cp:lastModifiedBy>мария</cp:lastModifiedBy>
  <cp:revision>16</cp:revision>
  <dcterms:created xsi:type="dcterms:W3CDTF">2018-12-27T12:05:49Z</dcterms:created>
  <dcterms:modified xsi:type="dcterms:W3CDTF">2018-12-29T06:32:01Z</dcterms:modified>
</cp:coreProperties>
</file>