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9817/216554821.3/0_c2470_9336ce2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Лето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1988824" y="3886200"/>
            <a:ext cx="216024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6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татьяна\Desktop\Фото летней работы 2018\IMG-819857e857589bf693c5bb4edb51617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92"/>
            <a:ext cx="2880320" cy="37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татьяна\Desktop\Фото летней работы 2018\IMG-0a052ae994ce4997e540398224dbe02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7600"/>
            <a:ext cx="316835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татьяна\Desktop\Фото летней работы 2018\IMG-806df3b849fa696593b9e7977810d17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3" y="3789040"/>
            <a:ext cx="401390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татьяна\Desktop\Фото летней работы 2018\IMG-b016a859fdb10d7a18fabd4b6648247e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417463" cy="2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C:\Users\татьяна\Desktop\Фото летней работы 2018\IMG-ab6ab4163f14fdcdf08b240b9f2881fe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5283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татьяна\Desktop\Фото летней работы 2018\IMG-beec59a6777dd32c61cb6b46662ca54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93" y="404664"/>
            <a:ext cx="438331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татьяна\Desktop\Фото летней работы 2018\IMG-88f5615e02cc456d0dace8d948da2dd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92" y="3861048"/>
            <a:ext cx="4080139" cy="29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r>
              <a:rPr lang="ru-RU" dirty="0"/>
              <a:t>Дождь на улице опять,</a:t>
            </a:r>
            <a:br>
              <a:rPr lang="ru-RU" dirty="0"/>
            </a:br>
            <a:r>
              <a:rPr lang="ru-RU" dirty="0"/>
              <a:t>Под дождем </a:t>
            </a:r>
            <a:r>
              <a:rPr lang="ru-RU" dirty="0" smtClean="0"/>
              <a:t>нам не </a:t>
            </a:r>
            <a:r>
              <a:rPr lang="ru-RU" dirty="0"/>
              <a:t>гулять.</a:t>
            </a:r>
            <a:br>
              <a:rPr lang="ru-RU" dirty="0"/>
            </a:br>
            <a:r>
              <a:rPr lang="ru-RU" dirty="0"/>
              <a:t>Луж вокруг полным-полно,</a:t>
            </a:r>
            <a:br>
              <a:rPr lang="ru-RU" dirty="0"/>
            </a:br>
            <a:r>
              <a:rPr lang="ru-RU" dirty="0"/>
              <a:t>Но </a:t>
            </a:r>
            <a:r>
              <a:rPr lang="ru-RU" dirty="0" smtClean="0"/>
              <a:t>ребятам </a:t>
            </a:r>
            <a:r>
              <a:rPr lang="ru-RU" dirty="0"/>
              <a:t>все равно.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в беседку спрячемся-</a:t>
            </a:r>
            <a:br>
              <a:rPr lang="ru-RU" dirty="0" smtClean="0"/>
            </a:br>
            <a:r>
              <a:rPr lang="ru-RU" dirty="0" smtClean="0"/>
              <a:t>Очень хорошо.</a:t>
            </a:r>
            <a:br>
              <a:rPr lang="ru-RU" dirty="0" smtClean="0"/>
            </a:br>
            <a:r>
              <a:rPr lang="ru-RU" dirty="0" smtClean="0"/>
              <a:t>Игры, книжки, мячики</a:t>
            </a:r>
            <a:br>
              <a:rPr lang="ru-RU" dirty="0" smtClean="0"/>
            </a:br>
            <a:r>
              <a:rPr lang="ru-RU" dirty="0" smtClean="0"/>
              <a:t>Ждут нас здесь давно.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2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тьяна\Desktop\Фото летней работы 2018\IMG-63c2a51f3ac572df2c8b5f9b82b9b43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723917" cy="3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Фото летней работы 2018\IMG-40209bfad30337cb18cbacab512dbf1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525616" cy="3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Фото летней работы 2018\IMG-f49dd3626363981f6d429d2e0f80b6c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511142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 дорожных на свете немало,</a:t>
            </a:r>
            <a:br>
              <a:rPr lang="ru-RU" dirty="0"/>
            </a:br>
            <a:r>
              <a:rPr lang="ru-RU" dirty="0"/>
              <a:t>Все бы их выучить </a:t>
            </a:r>
            <a:r>
              <a:rPr lang="ru-RU" dirty="0" smtClean="0"/>
              <a:t>нам </a:t>
            </a:r>
            <a:r>
              <a:rPr lang="ru-RU" dirty="0"/>
              <a:t>не мешало.</a:t>
            </a:r>
            <a:br>
              <a:rPr lang="ru-RU" dirty="0"/>
            </a:br>
            <a:r>
              <a:rPr lang="ru-RU" dirty="0" smtClean="0"/>
              <a:t>И основные </a:t>
            </a:r>
            <a:r>
              <a:rPr lang="ru-RU" dirty="0"/>
              <a:t>из правил движенья</a:t>
            </a:r>
            <a:br>
              <a:rPr lang="ru-RU" dirty="0"/>
            </a:br>
            <a:r>
              <a:rPr lang="ru-RU" dirty="0"/>
              <a:t>Знать как таблицу должны умноженья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(Посещение </a:t>
            </a:r>
            <a:r>
              <a:rPr lang="ru-RU" dirty="0" err="1" smtClean="0"/>
              <a:t>автогородка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Свежий воздух малышам</a:t>
            </a:r>
          </a:p>
          <a:p>
            <a:r>
              <a:rPr lang="ru-RU" dirty="0"/>
              <a:t>Нужен и полезен!</a:t>
            </a:r>
          </a:p>
          <a:p>
            <a:r>
              <a:rPr lang="ru-RU" dirty="0"/>
              <a:t>Очень весело гулять нам!</a:t>
            </a:r>
          </a:p>
          <a:p>
            <a:r>
              <a:rPr lang="ru-RU" dirty="0"/>
              <a:t>И никаких болезней.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8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татьяна\Desktop\Фото летней работы 2018\IMG_20180607_103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64" y="188639"/>
            <a:ext cx="262807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Desktop\Фото летней работы 2018\IMG_20180607_104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39"/>
            <a:ext cx="2549080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татьяна\Desktop\Фото летней работы 2018\IMG_20180607_110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3356993"/>
            <a:ext cx="27838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татьяна\Desktop\Фото летней работы 2018\IMG_20180607_1057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188640"/>
            <a:ext cx="2808311" cy="33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dirty="0"/>
              <a:t>Свежий воздух малышам</a:t>
            </a:r>
            <a:br>
              <a:rPr lang="ru-RU" dirty="0"/>
            </a:br>
            <a:r>
              <a:rPr lang="ru-RU" dirty="0"/>
              <a:t>Нужен и полезен!</a:t>
            </a:r>
            <a:br>
              <a:rPr lang="ru-RU" dirty="0"/>
            </a:br>
            <a:r>
              <a:rPr lang="ru-RU" dirty="0"/>
              <a:t>Очень весело гулять нам!</a:t>
            </a:r>
            <a:br>
              <a:rPr lang="ru-RU" dirty="0"/>
            </a:br>
            <a:r>
              <a:rPr lang="ru-RU" dirty="0"/>
              <a:t>И никаких болезней.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татьяна\Desktop\Фото летней работы 2018\IMG-29340fb55d16aefa4207d3c54db49887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4" y="188640"/>
            <a:ext cx="46712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тьяна\Desktop\Фото летней работы 2018\IMG-56b5b4e7b5508c2436376283cf4222a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88640"/>
            <a:ext cx="33123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3658418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он, как его зовут? </a:t>
            </a:r>
            <a:br>
              <a:rPr lang="ru-RU" dirty="0"/>
            </a:br>
            <a:r>
              <a:rPr lang="ru-RU" dirty="0"/>
              <a:t>Кто на свете самый главный, </a:t>
            </a:r>
            <a:br>
              <a:rPr lang="ru-RU" dirty="0"/>
            </a:br>
            <a:r>
              <a:rPr lang="ru-RU" dirty="0"/>
              <a:t>Самый добрый, самый славный? </a:t>
            </a:r>
            <a:br>
              <a:rPr lang="ru-RU" dirty="0"/>
            </a:br>
            <a:r>
              <a:rPr lang="ru-RU" dirty="0"/>
              <a:t>Кто он? Как его зовут? </a:t>
            </a:r>
            <a:br>
              <a:rPr lang="ru-RU" dirty="0"/>
            </a:br>
            <a:r>
              <a:rPr lang="ru-RU" dirty="0"/>
              <a:t>Ну, конечно, это труд!</a:t>
            </a:r>
          </a:p>
        </p:txBody>
      </p:sp>
    </p:spTree>
    <p:extLst>
      <p:ext uri="{BB962C8B-B14F-4D97-AF65-F5344CB8AC3E}">
        <p14:creationId xmlns:p14="http://schemas.microsoft.com/office/powerpoint/2010/main" val="35092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татьяна\Desktop\Фото летней работы 2018\IMG-4abb70e8ce76d6dc973683cd5c2de89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3"/>
            <a:ext cx="420335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татьяна\Desktop\Фото летней работы 2018\IMG-07e92d47c04d93ee2a6efe3f074b704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9671"/>
            <a:ext cx="29878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татьяна\Desktop\Фото летней работы 2018\IMG-a235aff68f520c199dd18c209d5413f7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1" y="197644"/>
            <a:ext cx="3251497" cy="37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татьяна\Desktop\Фото летней работы 2018\IMG-d66190dcee20940324459c41f879be73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5"/>
            <a:ext cx="3096344" cy="35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Autofit/>
          </a:bodyPr>
          <a:lstStyle/>
          <a:p>
            <a:r>
              <a:rPr lang="ru-RU" sz="3200" dirty="0"/>
              <a:t>Лето – это прекрасная пора, которую любят и ждут все без исключения, и дети, и взрослые.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Почему ждут лета дети? А как же иначе. Это любимое время года каждого из них. Это летние каникулы и отдых от учебы на целых три месяца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Вот и в нашем детском саду каждый день проходят веселые развлекательные мероприятия, игры, забавы</a:t>
            </a:r>
            <a:r>
              <a:rPr lang="ru-RU" smtClean="0"/>
              <a:t>, развлечения.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Кто спит в постели сладко?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Давно пора вставать!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Спешите на зарядку,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Мы вас не будем ждать!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9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татьяна\Desktop\Фото летней работы 2018\IMG-3aa3c72754421597365e5f48cd8127c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02433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татьяна\Desktop\Фото летней работы 2018\IMG-d49b2d518a978613989d480f1ccb094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8660"/>
            <a:ext cx="3032051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татьяна\Desktop\Фото летней работы 2018\IMG-39491dd85b064183ca2a1f223f3ce7c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2808312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432048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Солнце скрылось за домами</a:t>
            </a:r>
            <a:r>
              <a:rPr lang="ru-RU" sz="3100" dirty="0" smtClean="0"/>
              <a:t>,</a:t>
            </a:r>
            <a:br>
              <a:rPr lang="ru-RU" sz="3100" dirty="0" smtClean="0"/>
            </a:br>
            <a:r>
              <a:rPr lang="ru-RU" sz="3100" dirty="0" smtClean="0"/>
              <a:t>Покидаем детский сад.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Я рассказываю маме</a:t>
            </a:r>
            <a:br>
              <a:rPr lang="ru-RU" sz="3100" dirty="0"/>
            </a:br>
            <a:r>
              <a:rPr lang="ru-RU" sz="3100" dirty="0"/>
              <a:t>Про себя и про ребят.</a:t>
            </a:r>
            <a:br>
              <a:rPr lang="ru-RU" sz="3100" dirty="0"/>
            </a:br>
            <a:r>
              <a:rPr lang="ru-RU" sz="3100" dirty="0"/>
              <a:t>Как мы хором песни пели,</a:t>
            </a:r>
            <a:br>
              <a:rPr lang="ru-RU" sz="3100" dirty="0"/>
            </a:br>
            <a:r>
              <a:rPr lang="ru-RU" sz="3100" dirty="0"/>
              <a:t>Как играли в чехарду,</a:t>
            </a:r>
            <a:br>
              <a:rPr lang="ru-RU" sz="3100" dirty="0"/>
            </a:br>
            <a:r>
              <a:rPr lang="ru-RU" sz="3100" dirty="0"/>
              <a:t>Что мы пили,</a:t>
            </a:r>
            <a:br>
              <a:rPr lang="ru-RU" sz="3100" dirty="0"/>
            </a:br>
            <a:r>
              <a:rPr lang="ru-RU" sz="3100" dirty="0"/>
              <a:t>Что мы ели,</a:t>
            </a:r>
            <a:br>
              <a:rPr lang="ru-RU" sz="3100" dirty="0"/>
            </a:br>
            <a:r>
              <a:rPr lang="ru-RU" sz="3100" dirty="0"/>
              <a:t>Что читали в детсаду.</a:t>
            </a:r>
            <a:br>
              <a:rPr lang="ru-RU" sz="3100" dirty="0"/>
            </a:br>
            <a:r>
              <a:rPr lang="ru-RU" sz="3100" dirty="0"/>
              <a:t>Я рассказываю честно</a:t>
            </a:r>
            <a:br>
              <a:rPr lang="ru-RU" sz="3100" dirty="0"/>
            </a:br>
            <a:r>
              <a:rPr lang="ru-RU" sz="3100" dirty="0"/>
              <a:t>И подробно обо всём.</a:t>
            </a:r>
            <a:br>
              <a:rPr lang="ru-RU" sz="3100" dirty="0"/>
            </a:br>
            <a:r>
              <a:rPr lang="ru-RU" sz="3100" dirty="0"/>
              <a:t>Знаю, маме интересно</a:t>
            </a:r>
            <a:br>
              <a:rPr lang="ru-RU" sz="3100" dirty="0"/>
            </a:br>
            <a:r>
              <a:rPr lang="ru-RU" sz="3100" dirty="0"/>
              <a:t>Знать о том,</a:t>
            </a:r>
            <a:br>
              <a:rPr lang="ru-RU" sz="3100" dirty="0"/>
            </a:br>
            <a:r>
              <a:rPr lang="ru-RU" sz="3100" dirty="0"/>
              <a:t>Как мы живём.</a:t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128" y="274638"/>
            <a:ext cx="2880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931224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Мы шагаем на зарядку,</a:t>
            </a:r>
            <a:br>
              <a:rPr lang="ru-RU" dirty="0"/>
            </a:br>
            <a:r>
              <a:rPr lang="ru-RU" dirty="0"/>
              <a:t>Утром – спорт по распорядку.</a:t>
            </a:r>
            <a:br>
              <a:rPr lang="ru-RU" dirty="0"/>
            </a:br>
            <a:r>
              <a:rPr lang="ru-RU" dirty="0"/>
              <a:t>Наши майки и трусы</a:t>
            </a:r>
            <a:br>
              <a:rPr lang="ru-RU" dirty="0"/>
            </a:br>
            <a:r>
              <a:rPr lang="ru-RU" dirty="0"/>
              <a:t>Замечательной красы!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Скоро каждый станет рослым</a:t>
            </a:r>
            <a:br>
              <a:rPr lang="ru-RU" dirty="0"/>
            </a:br>
            <a:r>
              <a:rPr lang="ru-RU" dirty="0"/>
              <a:t>И расправит плечи вширь.</a:t>
            </a:r>
            <a:br>
              <a:rPr lang="ru-RU" dirty="0"/>
            </a:br>
            <a:r>
              <a:rPr lang="ru-RU" dirty="0"/>
              <a:t>Скоро скажет каждый взрослый:</a:t>
            </a:r>
            <a:br>
              <a:rPr lang="ru-RU" dirty="0"/>
            </a:br>
            <a:r>
              <a:rPr lang="ru-RU" dirty="0"/>
              <a:t>- Наш ребёнок богатырь!</a:t>
            </a:r>
          </a:p>
        </p:txBody>
      </p:sp>
    </p:spTree>
    <p:extLst>
      <p:ext uri="{BB962C8B-B14F-4D97-AF65-F5344CB8AC3E}">
        <p14:creationId xmlns:p14="http://schemas.microsoft.com/office/powerpoint/2010/main" val="28811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тьяна\Desktop\Фото летней работы 2018\IMG-438729696dc7662bbed47f53a0d866d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6116"/>
            <a:ext cx="46085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Фото летней работы 2018\IMG-d98eaa41f63cb97cf123b9ab9089f57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0782"/>
            <a:ext cx="4544888" cy="32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прогулке мы играли.</a:t>
            </a:r>
            <a:br>
              <a:rPr lang="ru-RU" dirty="0"/>
            </a:br>
            <a:r>
              <a:rPr lang="ru-RU" dirty="0"/>
              <a:t>Мы водящих выбирали.</a:t>
            </a:r>
            <a:br>
              <a:rPr lang="ru-RU" dirty="0"/>
            </a:br>
            <a:r>
              <a:rPr lang="ru-RU" dirty="0"/>
              <a:t>Олю с рыжею косой</a:t>
            </a:r>
            <a:br>
              <a:rPr lang="ru-RU" dirty="0"/>
            </a:br>
            <a:r>
              <a:rPr lang="ru-RU" dirty="0"/>
              <a:t>Дети выбрали лисой,</a:t>
            </a:r>
            <a:br>
              <a:rPr lang="ru-RU" dirty="0"/>
            </a:br>
            <a:r>
              <a:rPr lang="ru-RU" dirty="0"/>
              <a:t>А меня, неясно толком, –</a:t>
            </a:r>
            <a:br>
              <a:rPr lang="ru-RU" dirty="0"/>
            </a:br>
            <a:r>
              <a:rPr lang="ru-RU" dirty="0"/>
              <a:t>Почему-то серым волком...</a:t>
            </a:r>
            <a:br>
              <a:rPr lang="ru-RU" dirty="0"/>
            </a:br>
            <a:r>
              <a:rPr lang="ru-RU" dirty="0"/>
              <a:t>Я обидеться решила,</a:t>
            </a:r>
            <a:br>
              <a:rPr lang="ru-RU" dirty="0"/>
            </a:br>
            <a:r>
              <a:rPr lang="ru-RU" dirty="0"/>
              <a:t>Только вдруг, как волк, завыла!</a:t>
            </a:r>
            <a:br>
              <a:rPr lang="ru-RU" dirty="0"/>
            </a:br>
            <a:r>
              <a:rPr lang="ru-RU" dirty="0"/>
              <a:t>Вот была тогда потеха,</a:t>
            </a:r>
            <a:br>
              <a:rPr lang="ru-RU" dirty="0"/>
            </a:br>
            <a:r>
              <a:rPr lang="ru-RU" dirty="0"/>
              <a:t>Все попадали со смеху!</a:t>
            </a:r>
          </a:p>
        </p:txBody>
      </p:sp>
    </p:spTree>
    <p:extLst>
      <p:ext uri="{BB962C8B-B14F-4D97-AF65-F5344CB8AC3E}">
        <p14:creationId xmlns:p14="http://schemas.microsoft.com/office/powerpoint/2010/main" val="34536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тьяна\Desktop\Фото летней работы 2018\IMG-1fed149c5fd782aa71a0aebe15274b5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195"/>
            <a:ext cx="4104456" cy="29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Фото летней работы 2018\IMG-4c6de823e595a197963fde739d4897b9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608"/>
            <a:ext cx="4073575" cy="29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Фото летней работы 2018\IMG-9beab4bbac8ac2f4f2334799bec08816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07296"/>
            <a:ext cx="2448272" cy="33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Фото летней работы 2018\IMG-22afe3423f92a3ae61b66fa686a127bc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073575" cy="33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Фото летней работы 2018\IMG-7bde99b9f76f766e4542fbb3f5266b4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27363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Фото летней работы 2018\IMG-362f44f2e124899063c72fa07e1ae96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603"/>
            <a:ext cx="4464496" cy="30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Desktop\Фото летней работы 2018\IMG-889b798ff855be6c4257eabdbf864c4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8" y="3645024"/>
            <a:ext cx="4104456" cy="303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тьяна\Desktop\Фото летней работы 2018\IMG-067939ffef0d6855804969ba72f4e312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372298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ages.gofreedownload.net/3/summer-blue-sky-backgrounds-vector-107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тьяна\Desktop\Фото летней работы 2018\IMG-4961af9bd4e7a45b7a3f02ea09e57ef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3204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Фото летней работы 2018\IMG-8940f7d0e28c0010e7cfd03eddb0f28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71500"/>
            <a:ext cx="4036492" cy="34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esktop\Фото летней работы 2018\IMG-e45737ef56135857c449814cd4f7c5af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12368"/>
            <a:ext cx="2736304" cy="3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\Desktop\Фото летней работы 2018\IMG-bf523bdc4a5ab9f8b206592bdc684a41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94421"/>
            <a:ext cx="42484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r>
              <a:rPr lang="ru-RU" dirty="0"/>
              <a:t>Ходит сказка по домам,</a:t>
            </a:r>
            <a:br>
              <a:rPr lang="ru-RU" dirty="0"/>
            </a:br>
            <a:r>
              <a:rPr lang="ru-RU" dirty="0"/>
              <a:t>По высоким теремам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В детский сад она пришла</a:t>
            </a:r>
            <a:br>
              <a:rPr lang="ru-RU" dirty="0" smtClean="0"/>
            </a:br>
            <a:r>
              <a:rPr lang="ru-RU" dirty="0" smtClean="0"/>
              <a:t>Всех ребяток собрала.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2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136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Лето в детском саду</vt:lpstr>
      <vt:lpstr>Лето – это прекрасная пора, которую любят и ждут все без исключения, и дети, и взрослые. </vt:lpstr>
      <vt:lpstr>Презентация PowerPoint</vt:lpstr>
      <vt:lpstr>Презентация PowerPoint</vt:lpstr>
      <vt:lpstr>На прогулке мы играли. Мы водящих выбирали. Олю с рыжею косой Дети выбрали лисой, А меня, неясно толком, – Почему-то серым волком... Я обидеться решила, Только вдруг, как волк, завыла! Вот была тогда потеха, Все попадали со смеху!</vt:lpstr>
      <vt:lpstr>Презентация PowerPoint</vt:lpstr>
      <vt:lpstr>Презентация PowerPoint</vt:lpstr>
      <vt:lpstr>Презентация PowerPoint</vt:lpstr>
      <vt:lpstr>Ходит сказка по домам, По высоким теремам, В детский сад она пришла Всех ребяток собрала. </vt:lpstr>
      <vt:lpstr>Презентация PowerPoint</vt:lpstr>
      <vt:lpstr>Презентация PowerPoint</vt:lpstr>
      <vt:lpstr>Дождь на улице опять, Под дождем нам не гулять. Луж вокруг полным-полно, Но ребятам все равно.  Мы в беседку спрячемся- Очень хорошо. Игры, книжки, мячики Ждут нас здесь давно.</vt:lpstr>
      <vt:lpstr>Презентация PowerPoint</vt:lpstr>
      <vt:lpstr>Правил дорожных на свете немало, Все бы их выучить нам не мешало. И основные из правил движенья Знать как таблицу должны умноженья! (Посещение автогородка)</vt:lpstr>
      <vt:lpstr>Презентация PowerPoint</vt:lpstr>
      <vt:lpstr>Свежий воздух малышам Нужен и полезен! Очень весело гулять нам! И никаких болезней. </vt:lpstr>
      <vt:lpstr>Презентация PowerPoint</vt:lpstr>
      <vt:lpstr>Кто он, как его зовут?  Кто на свете самый главный,  Самый добрый, самый славный?  Кто он? Как его зовут?  Ну, конечно, это труд!</vt:lpstr>
      <vt:lpstr>Презентация PowerPoint</vt:lpstr>
      <vt:lpstr>Кто спит в постели сладко? Давно пора вставать! Спешите на зарядку, Мы вас не будем ждать!</vt:lpstr>
      <vt:lpstr>Презентация PowerPoint</vt:lpstr>
      <vt:lpstr>Солнце скрылось за домами, Покидаем детский сад. Я рассказываю маме Про себя и про ребят. Как мы хором песни пели, Как играли в чехарду, Что мы пили, Что мы ели, Что читали в детсаду. Я рассказываю честно И подробно обо всём. Знаю, маме интересно Знать о том, Как мы живём.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в детском саду</dc:title>
  <dc:creator>Мария</dc:creator>
  <cp:lastModifiedBy>мария</cp:lastModifiedBy>
  <cp:revision>11</cp:revision>
  <dcterms:created xsi:type="dcterms:W3CDTF">2018-06-27T06:57:56Z</dcterms:created>
  <dcterms:modified xsi:type="dcterms:W3CDTF">2018-06-28T08:58:34Z</dcterms:modified>
</cp:coreProperties>
</file>