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267" r:id="rId11"/>
    <p:sldId id="268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656183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Акция «Чистый город»</a:t>
            </a:r>
            <a:endParaRPr lang="ru-RU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МДОБУ «Детский сад № 12»</a:t>
            </a:r>
            <a:endParaRPr lang="ru-RU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7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Беседовали на темы: «Красивый город-чистый город», «Съел конфетку-убери фантик в карман»</a:t>
            </a:r>
            <a:endParaRPr lang="ru-RU" sz="2800" dirty="0"/>
          </a:p>
        </p:txBody>
      </p:sp>
      <p:pic>
        <p:nvPicPr>
          <p:cNvPr id="7170" name="Picture 2" descr="C:\Users\татьяна\Desktop\Фото Чистый город\15412720877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4" y="1556792"/>
            <a:ext cx="328552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татьяна\Desktop\Фото Чистый город\IMG-ae7b0108c66c27ab143df4c59443af5b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70790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7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024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800" dirty="0" smtClean="0"/>
              <a:t>Знакомились с пословицами, поговорками о бережном отношении к окружающей среде, составляли рассказы по теме: «Как сохранить чистоту родного города, где мы живем</a:t>
            </a:r>
            <a:r>
              <a:rPr lang="en-US" sz="2800" dirty="0" smtClean="0"/>
              <a:t>?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pic>
        <p:nvPicPr>
          <p:cNvPr id="9218" name="Picture 2" descr="C:\Users\татьяна\Desktop\Фото Чистый город\IMG-c1462e56bf879eeee14dbf8a43a426fa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" y="2056117"/>
            <a:ext cx="2952328" cy="471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татьяна\Desktop\Фото Чистый город\IMG-bbf950394981d7fdefc2df18556e29e5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56117"/>
            <a:ext cx="3120583" cy="472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татьяна\Desktop\Фото Чистый город\IMG-ab63242acfcafa6b52aec2b621b6b500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836" y="2492896"/>
            <a:ext cx="285643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татьяна\Desktop\Фото Чистый город\IMG-b33c999dad1cb277c1f93374d7235397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816424" cy="57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татьяна\Desktop\Фото Чистый город\IMG-7dce68340bc9b61df3084e623cd959e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4703169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1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Наблюдали с большим интересом за работой дворника осенью.</a:t>
            </a:r>
            <a:endParaRPr lang="ru-RU" sz="2800" dirty="0"/>
          </a:p>
        </p:txBody>
      </p:sp>
      <p:pic>
        <p:nvPicPr>
          <p:cNvPr id="11266" name="Picture 2" descr="C:\Users\татьяна\Desktop\Фото Чистый город\IMG-37e77c0e263c43f9017b3650503bb30f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82453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татьяна\Desktop\Фото Чистый город\IMG-786f750f99f300b88dfd1139d6bd3370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216" y="3623974"/>
            <a:ext cx="5087888" cy="321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даже с радостью старались помочь.</a:t>
            </a:r>
            <a:endParaRPr lang="ru-RU" dirty="0"/>
          </a:p>
        </p:txBody>
      </p:sp>
      <p:pic>
        <p:nvPicPr>
          <p:cNvPr id="12290" name="Picture 2" descr="C:\Users\татьяна\Desktop\Фото Чистый город\IMG-30024ae46df35cbce9b8edd1c4caabec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2" y="1412776"/>
            <a:ext cx="3058098" cy="255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татьяна\Desktop\Фото Чистый город\IMG-94b0b53c97977ef99f6936f3282ff3dc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640" y="3501008"/>
            <a:ext cx="3118993" cy="255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татьяна\Desktop\Фото Чистый город\IMG-61b26f52f28adf9fce548919981539a1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633" y="980728"/>
            <a:ext cx="291958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2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/>
              <a:t>Богаче стал на целый город,</a:t>
            </a:r>
            <a:br>
              <a:rPr lang="ru-RU" dirty="0"/>
            </a:br>
            <a:r>
              <a:rPr lang="ru-RU" dirty="0"/>
              <a:t>Российский город Бузулук!</a:t>
            </a:r>
            <a:br>
              <a:rPr lang="ru-RU" dirty="0"/>
            </a:br>
            <a:r>
              <a:rPr lang="ru-RU" dirty="0"/>
              <a:t>Он бесконечно очень дорог,</a:t>
            </a:r>
            <a:br>
              <a:rPr lang="ru-RU" dirty="0"/>
            </a:br>
            <a:r>
              <a:rPr lang="ru-RU" dirty="0"/>
              <a:t>Он мне не кум, а  верный друг!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Стоит привольно в Оренбуржье</a:t>
            </a:r>
            <a:br>
              <a:rPr lang="ru-RU" dirty="0"/>
            </a:br>
            <a:r>
              <a:rPr lang="ru-RU" dirty="0"/>
              <a:t>На перекрёстке моих лет...</a:t>
            </a:r>
            <a:br>
              <a:rPr lang="ru-RU" dirty="0"/>
            </a:br>
            <a:r>
              <a:rPr lang="ru-RU" dirty="0"/>
              <a:t>И для меня он самый лучший,</a:t>
            </a:r>
            <a:br>
              <a:rPr lang="ru-RU" dirty="0"/>
            </a:br>
            <a:r>
              <a:rPr lang="ru-RU" dirty="0"/>
              <a:t>И лучше града в мире нет!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Вместе сделаем наш город чище!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30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26370"/>
          </a:xfrm>
        </p:spPr>
        <p:txBody>
          <a:bodyPr>
            <a:normAutofit/>
          </a:bodyPr>
          <a:lstStyle/>
          <a:p>
            <a:pPr marL="109728" lvl="0">
              <a:spcBef>
                <a:spcPts val="400"/>
              </a:spcBef>
            </a:pPr>
            <a:r>
              <a:rPr lang="ru-RU" sz="2700" b="0" dirty="0">
                <a:solidFill>
                  <a:prstClr val="black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Бузулук - родной мой город,</a:t>
            </a:r>
            <a:br>
              <a:rPr lang="ru-RU" sz="2700" b="0" dirty="0">
                <a:solidFill>
                  <a:prstClr val="black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2700" b="0" dirty="0">
                <a:solidFill>
                  <a:prstClr val="black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Как ты дорог для меня!</a:t>
            </a:r>
            <a:br>
              <a:rPr lang="ru-RU" sz="2700" b="0" dirty="0">
                <a:solidFill>
                  <a:prstClr val="black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2700" b="0" dirty="0">
                <a:solidFill>
                  <a:prstClr val="black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Бузулук - родной </a:t>
            </a:r>
            <a:r>
              <a:rPr lang="ru-RU" sz="2700" b="0" dirty="0" smtClean="0">
                <a:solidFill>
                  <a:prstClr val="black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мой </a:t>
            </a:r>
            <a:r>
              <a:rPr lang="ru-RU" sz="2700" b="0" dirty="0">
                <a:solidFill>
                  <a:prstClr val="black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город</a:t>
            </a:r>
            <a:br>
              <a:rPr lang="ru-RU" sz="2700" b="0" dirty="0">
                <a:solidFill>
                  <a:prstClr val="black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2700" b="0" dirty="0">
                <a:solidFill>
                  <a:prstClr val="black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  <a:t>Обожаю я тебя!</a:t>
            </a:r>
            <a:br>
              <a:rPr lang="ru-RU" sz="2700" b="0" dirty="0">
                <a:solidFill>
                  <a:prstClr val="black"/>
                </a:solidFill>
                <a:effectLst/>
                <a:latin typeface="Comic Sans MS" panose="030F0702030302020204" pitchFamily="66" charset="0"/>
                <a:ea typeface="+mn-ea"/>
                <a:cs typeface="+mn-cs"/>
              </a:rPr>
            </a:b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36912"/>
            <a:ext cx="6984775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1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44238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 smtClean="0"/>
              <a:t>В данной акции приняли участие многие организации города, в том числе и наш детский сад. Педагогами детского сада был разработан план мероприятий по благоустройству территории </a:t>
            </a:r>
            <a:r>
              <a:rPr lang="ru-RU" dirty="0"/>
              <a:t>нашего учреждения и </a:t>
            </a:r>
            <a:r>
              <a:rPr lang="ru-RU" dirty="0" smtClean="0"/>
              <a:t>воспитанию</a:t>
            </a:r>
            <a:r>
              <a:rPr lang="ru-RU" dirty="0"/>
              <a:t> </a:t>
            </a:r>
            <a:r>
              <a:rPr lang="ru-RU" dirty="0" smtClean="0"/>
              <a:t>бережного отношения </a:t>
            </a:r>
            <a:r>
              <a:rPr lang="ru-RU" dirty="0"/>
              <a:t>к своей малой </a:t>
            </a:r>
            <a:r>
              <a:rPr lang="ru-RU" dirty="0" smtClean="0"/>
              <a:t>родине </a:t>
            </a:r>
            <a:r>
              <a:rPr lang="ru-RU" dirty="0"/>
              <a:t>с раннего </a:t>
            </a:r>
            <a:r>
              <a:rPr lang="ru-RU" dirty="0" smtClean="0"/>
              <a:t>детства наших воспитанников.</a:t>
            </a:r>
            <a:r>
              <a:rPr lang="ru-RU" dirty="0"/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22902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Летом этого года в городе Бузулуке стартовала экологическая акция </a:t>
            </a:r>
            <a:br>
              <a:rPr lang="ru-RU" dirty="0" smtClean="0"/>
            </a:br>
            <a:r>
              <a:rPr lang="ru-RU" dirty="0" smtClean="0"/>
              <a:t>«Чистый город»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58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Comic Sans MS" panose="030F0702030302020204" pitchFamily="66" charset="0"/>
              </a:rPr>
              <a:t>Дети смотрели и обсуждали презентации «Враг природе-это мусор!»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татьяна\Desktop\Фото Чистый город\IMG-db58c854fe8bd3caa5639467aa584b31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6875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67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Читали литературные произведения</a:t>
            </a:r>
            <a:endParaRPr lang="ru-RU" dirty="0"/>
          </a:p>
        </p:txBody>
      </p:sp>
      <p:pic>
        <p:nvPicPr>
          <p:cNvPr id="3074" name="Picture 2" descr="C:\Users\татьяна\Desktop\Фото Чистый город\IMG-99dddb1ddb1de52d1e1b1e3747d3b347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7"/>
            <a:ext cx="4238128" cy="546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6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Autofit/>
          </a:bodyPr>
          <a:lstStyle/>
          <a:p>
            <a:r>
              <a:rPr lang="ru-RU" sz="2800" dirty="0" smtClean="0"/>
              <a:t>С радостью и энтузиазмом рисовали рисунки на тему «Запрещенные знаки», «Красота и чистота родного города»</a:t>
            </a:r>
            <a:endParaRPr lang="ru-RU" sz="2800" dirty="0"/>
          </a:p>
        </p:txBody>
      </p:sp>
      <p:pic>
        <p:nvPicPr>
          <p:cNvPr id="4098" name="Picture 2" descr="C:\Users\татьяна\Desktop\Фото Чистый город\IMG-49b0638a9dfacf60be5926e9539d331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60240"/>
            <a:ext cx="216024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татьяна\Desktop\Фото Чистый город\IMG-51b45798b7a2d407fc78a9db4debfb5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68" y="1700808"/>
            <a:ext cx="3623049" cy="25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татьяна\Desktop\Фото Чистый город\IMG-40243f4a9962f8998d5b6e6cfc70e0d6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37112"/>
            <a:ext cx="3814393" cy="237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татьяна\Desktop\Фото Чистый город\IMG-a0021a1f374c5ee99a9b23f8372b3c14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7954"/>
            <a:ext cx="216024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татьяна\Desktop\Фото Чистый город\IMG-b7ae1ee73784cc4d047475dac9642f9b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89384"/>
            <a:ext cx="1944216" cy="274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7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татьяна\Desktop\Фото Чистый город\IMG-bb2362aff378f39887b7d8081192cd9a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487144" cy="374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татьяна\Desktop\Фото Чистый город\IMG-bd38a9e45486b740ee58815e8ad4a9c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648"/>
            <a:ext cx="3159423" cy="393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татьяна\Desktop\Фото Чистый город\IMG-d85d1ab2b8e491838d2906021e9d091f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05064"/>
            <a:ext cx="405509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татьяна\Desktop\Фото Чистый город\IMG-c96320c9f9211c275bb9059f79b02753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49806"/>
            <a:ext cx="3102507" cy="350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6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татьяна\Desktop\Фото Чистый город\IMG-51196c3ef4bef28fbfddfd4e8c777a55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960" cy="324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атьяна\Desktop\Фото Чистый город\IMG-140c9b51c8377562af25b2d7c695fb8d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0"/>
            <a:ext cx="4644008" cy="324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татьяна\Desktop\Фото Чистый город\IMG-5e30448b3d973d0f2121f8e97c5f7bac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764" y="3312673"/>
            <a:ext cx="415045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1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C:\Users\татьяна\Desktop\Фото Чистый город\IMG-0730ff04120692d3cb72eb1c6c51d029-V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6632"/>
            <a:ext cx="468052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татьяна\Desktop\Фото Чистый город\IMG-a54fb661455c3b387470296e7abd5423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22" y="2132856"/>
            <a:ext cx="41044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21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</TotalTime>
  <Words>163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Акция «Чистый город»</vt:lpstr>
      <vt:lpstr>Бузулук - родной мой город, Как ты дорог для меня! Бузулук - родной мой город Обожаю я тебя! </vt:lpstr>
      <vt:lpstr>Летом этого года в городе Бузулуке стартовала экологическая акция  «Чистый город»</vt:lpstr>
      <vt:lpstr>Дети смотрели и обсуждали презентации «Враг природе-это мусор!»</vt:lpstr>
      <vt:lpstr>Читали литературные произведения</vt:lpstr>
      <vt:lpstr>С радостью и энтузиазмом рисовали рисунки на тему «Запрещенные знаки», «Красота и чистота родного города»</vt:lpstr>
      <vt:lpstr>Презентация PowerPoint</vt:lpstr>
      <vt:lpstr>Презентация PowerPoint</vt:lpstr>
      <vt:lpstr>Презентация PowerPoint</vt:lpstr>
      <vt:lpstr>Беседовали на темы: «Красивый город-чистый город», «Съел конфетку-убери фантик в карман»</vt:lpstr>
      <vt:lpstr>Знакомились с пословицами, поговорками о бережном отношении к окружающей среде, составляли рассказы по теме: «Как сохранить чистоту родного города, где мы живем?»</vt:lpstr>
      <vt:lpstr>Презентация PowerPoint</vt:lpstr>
      <vt:lpstr>Наблюдали с большим интересом за работой дворника осенью.</vt:lpstr>
      <vt:lpstr>И даже с радостью старались помочь.</vt:lpstr>
      <vt:lpstr>Вместе сделаем наш город чище!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«Чистый город»</dc:title>
  <dc:creator>Мария</dc:creator>
  <cp:lastModifiedBy>мария</cp:lastModifiedBy>
  <cp:revision>6</cp:revision>
  <dcterms:created xsi:type="dcterms:W3CDTF">2018-11-12T08:37:56Z</dcterms:created>
  <dcterms:modified xsi:type="dcterms:W3CDTF">2018-11-12T10:55:45Z</dcterms:modified>
</cp:coreProperties>
</file>